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4"/>
  </p:sldMasterIdLst>
  <p:notesMasterIdLst>
    <p:notesMasterId r:id="rId37"/>
  </p:notesMasterIdLst>
  <p:handoutMasterIdLst>
    <p:handoutMasterId r:id="rId38"/>
  </p:handoutMasterIdLst>
  <p:sldIdLst>
    <p:sldId id="366" r:id="rId5"/>
    <p:sldId id="372" r:id="rId6"/>
    <p:sldId id="498" r:id="rId7"/>
    <p:sldId id="491" r:id="rId8"/>
    <p:sldId id="490" r:id="rId9"/>
    <p:sldId id="453" r:id="rId10"/>
    <p:sldId id="473" r:id="rId11"/>
    <p:sldId id="474" r:id="rId12"/>
    <p:sldId id="488" r:id="rId13"/>
    <p:sldId id="475" r:id="rId14"/>
    <p:sldId id="476" r:id="rId15"/>
    <p:sldId id="477" r:id="rId16"/>
    <p:sldId id="494" r:id="rId17"/>
    <p:sldId id="495" r:id="rId18"/>
    <p:sldId id="496" r:id="rId19"/>
    <p:sldId id="492" r:id="rId20"/>
    <p:sldId id="479" r:id="rId21"/>
    <p:sldId id="499" r:id="rId22"/>
    <p:sldId id="478" r:id="rId23"/>
    <p:sldId id="500" r:id="rId24"/>
    <p:sldId id="501" r:id="rId25"/>
    <p:sldId id="502" r:id="rId26"/>
    <p:sldId id="480" r:id="rId27"/>
    <p:sldId id="487" r:id="rId28"/>
    <p:sldId id="481" r:id="rId29"/>
    <p:sldId id="482" r:id="rId30"/>
    <p:sldId id="483" r:id="rId31"/>
    <p:sldId id="484" r:id="rId32"/>
    <p:sldId id="485" r:id="rId33"/>
    <p:sldId id="486" r:id="rId34"/>
    <p:sldId id="497" r:id="rId35"/>
    <p:sldId id="364" r:id="rId36"/>
  </p:sldIdLst>
  <p:sldSz cx="9144000" cy="6858000" type="screen4x3"/>
  <p:notesSz cx="7315200" cy="9601200"/>
  <p:defaultTextStyle>
    <a:lvl1pPr>
      <a:defRPr>
        <a:latin typeface="Myriad Pro"/>
        <a:ea typeface="Myriad Pro"/>
        <a:cs typeface="Myriad Pro"/>
        <a:sym typeface="Myriad Pro"/>
      </a:defRPr>
    </a:lvl1pPr>
    <a:lvl2pPr indent="457200">
      <a:defRPr>
        <a:latin typeface="Myriad Pro"/>
        <a:ea typeface="Myriad Pro"/>
        <a:cs typeface="Myriad Pro"/>
        <a:sym typeface="Myriad Pro"/>
      </a:defRPr>
    </a:lvl2pPr>
    <a:lvl3pPr indent="914400">
      <a:defRPr>
        <a:latin typeface="Myriad Pro"/>
        <a:ea typeface="Myriad Pro"/>
        <a:cs typeface="Myriad Pro"/>
        <a:sym typeface="Myriad Pro"/>
      </a:defRPr>
    </a:lvl3pPr>
    <a:lvl4pPr indent="1371600">
      <a:defRPr>
        <a:latin typeface="Myriad Pro"/>
        <a:ea typeface="Myriad Pro"/>
        <a:cs typeface="Myriad Pro"/>
        <a:sym typeface="Myriad Pro"/>
      </a:defRPr>
    </a:lvl4pPr>
    <a:lvl5pPr indent="1828800">
      <a:defRPr>
        <a:latin typeface="Myriad Pro"/>
        <a:ea typeface="Myriad Pro"/>
        <a:cs typeface="Myriad Pro"/>
        <a:sym typeface="Myriad Pro"/>
      </a:defRPr>
    </a:lvl5pPr>
    <a:lvl6pPr>
      <a:defRPr>
        <a:latin typeface="Myriad Pro"/>
        <a:ea typeface="Myriad Pro"/>
        <a:cs typeface="Myriad Pro"/>
        <a:sym typeface="Myriad Pro"/>
      </a:defRPr>
    </a:lvl6pPr>
    <a:lvl7pPr>
      <a:defRPr>
        <a:latin typeface="Myriad Pro"/>
        <a:ea typeface="Myriad Pro"/>
        <a:cs typeface="Myriad Pro"/>
        <a:sym typeface="Myriad Pro"/>
      </a:defRPr>
    </a:lvl7pPr>
    <a:lvl8pPr>
      <a:defRPr>
        <a:latin typeface="Myriad Pro"/>
        <a:ea typeface="Myriad Pro"/>
        <a:cs typeface="Myriad Pro"/>
        <a:sym typeface="Myriad Pro"/>
      </a:defRPr>
    </a:lvl8pPr>
    <a:lvl9pPr>
      <a:defRPr>
        <a:latin typeface="Myriad Pro"/>
        <a:ea typeface="Myriad Pro"/>
        <a:cs typeface="Myriad Pro"/>
        <a:sym typeface="Myriad Pro"/>
      </a:defRPr>
    </a:lvl9pPr>
  </p:defaultTextStyle>
  <p:extLst>
    <p:ext uri="{EFAFB233-063F-42B5-8137-9DF3F51BA10A}">
      <p15:sldGuideLst xmlns:p15="http://schemas.microsoft.com/office/powerpoint/2012/main">
        <p15:guide id="1" orient="horz" pos="1706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3045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2592" userDrawn="1">
          <p15:clr>
            <a:srgbClr val="A4A3A4"/>
          </p15:clr>
        </p15:guide>
        <p15:guide id="7" orient="horz" pos="18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BEE7"/>
    <a:srgbClr val="CA4040"/>
    <a:srgbClr val="F04C3E"/>
    <a:srgbClr val="FEBD3B"/>
    <a:srgbClr val="003F62"/>
    <a:srgbClr val="08BE88"/>
    <a:srgbClr val="3D203C"/>
    <a:srgbClr val="00AB91"/>
    <a:srgbClr val="381532"/>
    <a:srgbClr val="113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3CECE"/>
          </a:solidFill>
        </a:fill>
      </a:tcStyle>
    </a:wholeTbl>
    <a:band2H>
      <a:tcTxStyle/>
      <a:tcStyle>
        <a:tcBdr/>
        <a:fill>
          <a:solidFill>
            <a:srgbClr val="F1E8E8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Myriad Pro"/>
          <a:ea typeface="Myriad Pro"/>
          <a:cs typeface="Myriad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86481" autoAdjust="0"/>
  </p:normalViewPr>
  <p:slideViewPr>
    <p:cSldViewPr snapToGrid="0" snapToObjects="1">
      <p:cViewPr>
        <p:scale>
          <a:sx n="60" d="100"/>
          <a:sy n="60" d="100"/>
        </p:scale>
        <p:origin x="1890" y="24"/>
      </p:cViewPr>
      <p:guideLst>
        <p:guide orient="horz" pos="1706"/>
        <p:guide pos="2880"/>
        <p:guide/>
        <p:guide orient="horz" pos="3045"/>
        <p:guide orient="horz" pos="2160"/>
        <p:guide orient="horz" pos="2592"/>
        <p:guide orient="horz" pos="1842"/>
      </p:guideLst>
    </p:cSldViewPr>
  </p:slideViewPr>
  <p:outlineViewPr>
    <p:cViewPr>
      <p:scale>
        <a:sx n="33" d="100"/>
        <a:sy n="33" d="100"/>
      </p:scale>
      <p:origin x="0" y="-43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>
        <p:scale>
          <a:sx n="110" d="100"/>
          <a:sy n="110" d="100"/>
        </p:scale>
        <p:origin x="-1373" y="138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612005-BCE5-4FAB-BC61-8ADAE52228DC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E160CAB-544C-447A-BF82-8C8C97AB9430}">
      <dgm:prSet custT="1"/>
      <dgm:spPr/>
      <dgm:t>
        <a:bodyPr/>
        <a:lstStyle/>
        <a:p>
          <a:r>
            <a:rPr lang="en-CA" sz="2000" baseline="0"/>
            <a:t>May </a:t>
          </a:r>
          <a:endParaRPr lang="en-US" sz="2000"/>
        </a:p>
      </dgm:t>
    </dgm:pt>
    <dgm:pt modelId="{F7D4CC98-A6C9-48A3-BC37-BA2DB2169491}" type="parTrans" cxnId="{16DF3414-223D-4506-8B49-40B7E1196AF6}">
      <dgm:prSet/>
      <dgm:spPr/>
      <dgm:t>
        <a:bodyPr/>
        <a:lstStyle/>
        <a:p>
          <a:endParaRPr lang="en-US" sz="2000"/>
        </a:p>
      </dgm:t>
    </dgm:pt>
    <dgm:pt modelId="{C6F70726-44B2-4ED1-B2C0-B84B8D0D4E72}" type="sibTrans" cxnId="{16DF3414-223D-4506-8B49-40B7E1196AF6}">
      <dgm:prSet/>
      <dgm:spPr/>
      <dgm:t>
        <a:bodyPr/>
        <a:lstStyle/>
        <a:p>
          <a:endParaRPr lang="en-US" sz="2000"/>
        </a:p>
      </dgm:t>
    </dgm:pt>
    <dgm:pt modelId="{FA24533C-DB2A-46A4-83E4-2DEEEEBD8CAB}">
      <dgm:prSet custT="1"/>
      <dgm:spPr/>
      <dgm:t>
        <a:bodyPr/>
        <a:lstStyle/>
        <a:p>
          <a:r>
            <a:rPr lang="en-CA" sz="1800" baseline="0" dirty="0"/>
            <a:t>Regulations in effect</a:t>
          </a:r>
          <a:endParaRPr lang="en-US" sz="1800" dirty="0"/>
        </a:p>
      </dgm:t>
    </dgm:pt>
    <dgm:pt modelId="{D8A48BC6-950D-4883-B3CC-23F4F70014A4}" type="parTrans" cxnId="{87703FCA-ABBD-4FE7-8BA2-541B4C85AA4B}">
      <dgm:prSet/>
      <dgm:spPr/>
      <dgm:t>
        <a:bodyPr/>
        <a:lstStyle/>
        <a:p>
          <a:endParaRPr lang="en-US" sz="2000"/>
        </a:p>
      </dgm:t>
    </dgm:pt>
    <dgm:pt modelId="{6968A3B8-3427-4E1A-9C87-41B8ABA409D5}" type="sibTrans" cxnId="{87703FCA-ABBD-4FE7-8BA2-541B4C85AA4B}">
      <dgm:prSet/>
      <dgm:spPr/>
      <dgm:t>
        <a:bodyPr/>
        <a:lstStyle/>
        <a:p>
          <a:endParaRPr lang="en-US" sz="2000"/>
        </a:p>
      </dgm:t>
    </dgm:pt>
    <dgm:pt modelId="{06EFFBAA-22AD-4DE9-88F7-072ACDD2AE5D}">
      <dgm:prSet custT="1"/>
      <dgm:spPr/>
      <dgm:t>
        <a:bodyPr/>
        <a:lstStyle/>
        <a:p>
          <a:r>
            <a:rPr lang="en-CA" sz="1800" baseline="0" dirty="0"/>
            <a:t>Register</a:t>
          </a:r>
          <a:endParaRPr lang="en-US" sz="1800" dirty="0"/>
        </a:p>
      </dgm:t>
    </dgm:pt>
    <dgm:pt modelId="{018085C8-2D61-4B7A-9538-D948527AE821}" type="parTrans" cxnId="{393FA649-51B9-4F45-9514-3A75207A57FF}">
      <dgm:prSet/>
      <dgm:spPr/>
      <dgm:t>
        <a:bodyPr/>
        <a:lstStyle/>
        <a:p>
          <a:endParaRPr lang="en-US" sz="2000"/>
        </a:p>
      </dgm:t>
    </dgm:pt>
    <dgm:pt modelId="{60537D6A-B727-47E8-87EC-F0E319BBE056}" type="sibTrans" cxnId="{393FA649-51B9-4F45-9514-3A75207A57FF}">
      <dgm:prSet/>
      <dgm:spPr/>
      <dgm:t>
        <a:bodyPr/>
        <a:lstStyle/>
        <a:p>
          <a:endParaRPr lang="en-US" sz="2000"/>
        </a:p>
      </dgm:t>
    </dgm:pt>
    <dgm:pt modelId="{CAC88914-A796-4C74-8088-F6AC347B7EA4}">
      <dgm:prSet custT="1"/>
      <dgm:spPr/>
      <dgm:t>
        <a:bodyPr/>
        <a:lstStyle/>
        <a:p>
          <a:r>
            <a:rPr lang="en-CA" sz="1800" baseline="0" dirty="0"/>
            <a:t>Staff Communications</a:t>
          </a:r>
          <a:endParaRPr lang="en-US" sz="1800" dirty="0"/>
        </a:p>
      </dgm:t>
    </dgm:pt>
    <dgm:pt modelId="{EA055947-DBE7-4E10-BE38-929D10738A87}" type="parTrans" cxnId="{D5F7AAFF-4D43-4210-BBC8-F5B2580233E1}">
      <dgm:prSet/>
      <dgm:spPr/>
      <dgm:t>
        <a:bodyPr/>
        <a:lstStyle/>
        <a:p>
          <a:endParaRPr lang="en-US" sz="2000"/>
        </a:p>
      </dgm:t>
    </dgm:pt>
    <dgm:pt modelId="{12723A4F-0824-4085-B326-7EB502035F50}" type="sibTrans" cxnId="{D5F7AAFF-4D43-4210-BBC8-F5B2580233E1}">
      <dgm:prSet/>
      <dgm:spPr/>
      <dgm:t>
        <a:bodyPr/>
        <a:lstStyle/>
        <a:p>
          <a:endParaRPr lang="en-US" sz="2000"/>
        </a:p>
      </dgm:t>
    </dgm:pt>
    <dgm:pt modelId="{87D21DDA-0031-46D1-8E01-FD21369D0BBA}">
      <dgm:prSet custT="1"/>
      <dgm:spPr/>
      <dgm:t>
        <a:bodyPr/>
        <a:lstStyle/>
        <a:p>
          <a:r>
            <a:rPr lang="en-CA" sz="1800" baseline="0" dirty="0"/>
            <a:t>System build</a:t>
          </a:r>
          <a:endParaRPr lang="en-US" sz="1800" dirty="0"/>
        </a:p>
      </dgm:t>
    </dgm:pt>
    <dgm:pt modelId="{E9FE0B4A-7FC5-498C-9DB4-CF6D65BD2D79}" type="parTrans" cxnId="{34FF71E5-4825-47C4-A8FA-46D78821C9C9}">
      <dgm:prSet/>
      <dgm:spPr/>
      <dgm:t>
        <a:bodyPr/>
        <a:lstStyle/>
        <a:p>
          <a:endParaRPr lang="en-US" sz="2000"/>
        </a:p>
      </dgm:t>
    </dgm:pt>
    <dgm:pt modelId="{2E6E7F39-DE6E-4BF0-821D-A76E381F8718}" type="sibTrans" cxnId="{34FF71E5-4825-47C4-A8FA-46D78821C9C9}">
      <dgm:prSet/>
      <dgm:spPr/>
      <dgm:t>
        <a:bodyPr/>
        <a:lstStyle/>
        <a:p>
          <a:endParaRPr lang="en-US" sz="2000"/>
        </a:p>
      </dgm:t>
    </dgm:pt>
    <dgm:pt modelId="{3F9B10EB-1081-4417-8F87-D0A4D60675A5}">
      <dgm:prSet custT="1"/>
      <dgm:spPr/>
      <dgm:t>
        <a:bodyPr/>
        <a:lstStyle/>
        <a:p>
          <a:r>
            <a:rPr lang="en-CA" sz="2000" baseline="0"/>
            <a:t>June</a:t>
          </a:r>
          <a:endParaRPr lang="en-US" sz="2000"/>
        </a:p>
      </dgm:t>
    </dgm:pt>
    <dgm:pt modelId="{63CEA822-8774-43DA-9B34-5FD16FBDF4EE}" type="parTrans" cxnId="{9742AFBA-8A17-4E17-A5F5-5AFE23C79E7A}">
      <dgm:prSet/>
      <dgm:spPr/>
      <dgm:t>
        <a:bodyPr/>
        <a:lstStyle/>
        <a:p>
          <a:endParaRPr lang="en-US" sz="2000"/>
        </a:p>
      </dgm:t>
    </dgm:pt>
    <dgm:pt modelId="{E3B0994C-F3D8-4292-A9F8-432BE7D86220}" type="sibTrans" cxnId="{9742AFBA-8A17-4E17-A5F5-5AFE23C79E7A}">
      <dgm:prSet/>
      <dgm:spPr/>
      <dgm:t>
        <a:bodyPr/>
        <a:lstStyle/>
        <a:p>
          <a:endParaRPr lang="en-US" sz="2000"/>
        </a:p>
      </dgm:t>
    </dgm:pt>
    <dgm:pt modelId="{9A6743F4-C2AE-493A-A452-E371406640C5}">
      <dgm:prSet custT="1"/>
      <dgm:spPr/>
      <dgm:t>
        <a:bodyPr/>
        <a:lstStyle/>
        <a:p>
          <a:r>
            <a:rPr lang="en-CA" sz="1600" baseline="0"/>
            <a:t>Training</a:t>
          </a:r>
          <a:endParaRPr lang="en-US" sz="1600"/>
        </a:p>
      </dgm:t>
    </dgm:pt>
    <dgm:pt modelId="{9B8E32A9-6649-464E-8CAA-D253818C6FF3}" type="parTrans" cxnId="{67FB4C6D-E476-492B-BBA4-7FBED8791829}">
      <dgm:prSet/>
      <dgm:spPr/>
      <dgm:t>
        <a:bodyPr/>
        <a:lstStyle/>
        <a:p>
          <a:endParaRPr lang="en-US" sz="2000"/>
        </a:p>
      </dgm:t>
    </dgm:pt>
    <dgm:pt modelId="{56C136C1-4A50-49EF-B28D-0CFEDFA152B1}" type="sibTrans" cxnId="{67FB4C6D-E476-492B-BBA4-7FBED8791829}">
      <dgm:prSet/>
      <dgm:spPr/>
      <dgm:t>
        <a:bodyPr/>
        <a:lstStyle/>
        <a:p>
          <a:endParaRPr lang="en-US" sz="2000"/>
        </a:p>
      </dgm:t>
    </dgm:pt>
    <dgm:pt modelId="{514C5D91-531C-446F-93DB-8594769415C6}">
      <dgm:prSet custT="1"/>
      <dgm:spPr/>
      <dgm:t>
        <a:bodyPr/>
        <a:lstStyle/>
        <a:p>
          <a:r>
            <a:rPr lang="en-CA" sz="1600" baseline="0" dirty="0"/>
            <a:t>First reports completed</a:t>
          </a:r>
          <a:endParaRPr lang="en-US" sz="1600" dirty="0"/>
        </a:p>
      </dgm:t>
    </dgm:pt>
    <dgm:pt modelId="{32FB3E4B-A084-476E-A31F-E7EE312B1483}" type="parTrans" cxnId="{56325503-5373-4D39-AB43-DDDB3256E9E1}">
      <dgm:prSet/>
      <dgm:spPr/>
      <dgm:t>
        <a:bodyPr/>
        <a:lstStyle/>
        <a:p>
          <a:endParaRPr lang="en-US" sz="2000"/>
        </a:p>
      </dgm:t>
    </dgm:pt>
    <dgm:pt modelId="{86EF8128-6805-4DD6-BC5A-B234C49A654E}" type="sibTrans" cxnId="{56325503-5373-4D39-AB43-DDDB3256E9E1}">
      <dgm:prSet/>
      <dgm:spPr/>
      <dgm:t>
        <a:bodyPr/>
        <a:lstStyle/>
        <a:p>
          <a:endParaRPr lang="en-US" sz="2000"/>
        </a:p>
      </dgm:t>
    </dgm:pt>
    <dgm:pt modelId="{F41090AF-ACA0-4FA1-97DD-18E3374E0283}">
      <dgm:prSet custT="1"/>
      <dgm:spPr/>
      <dgm:t>
        <a:bodyPr/>
        <a:lstStyle/>
        <a:p>
          <a:r>
            <a:rPr lang="en-CA" sz="1600" baseline="0" dirty="0"/>
            <a:t>Update system</a:t>
          </a:r>
          <a:endParaRPr lang="en-US" sz="1600" dirty="0"/>
        </a:p>
      </dgm:t>
    </dgm:pt>
    <dgm:pt modelId="{F6CCBCBB-6DF8-43B8-96F9-D06AD1D44B82}" type="parTrans" cxnId="{D2CAA9E6-42A4-44C4-A2F3-D29B9AE844BA}">
      <dgm:prSet/>
      <dgm:spPr/>
      <dgm:t>
        <a:bodyPr/>
        <a:lstStyle/>
        <a:p>
          <a:endParaRPr lang="en-US" sz="2000"/>
        </a:p>
      </dgm:t>
    </dgm:pt>
    <dgm:pt modelId="{EDE337FA-CE17-4ED0-888D-99C1DA5A68FF}" type="sibTrans" cxnId="{D2CAA9E6-42A4-44C4-A2F3-D29B9AE844BA}">
      <dgm:prSet/>
      <dgm:spPr/>
      <dgm:t>
        <a:bodyPr/>
        <a:lstStyle/>
        <a:p>
          <a:endParaRPr lang="en-US" sz="2000"/>
        </a:p>
      </dgm:t>
    </dgm:pt>
    <dgm:pt modelId="{76EAD3E8-A931-4BAB-8F5D-0E8F15AE88D0}">
      <dgm:prSet custT="1"/>
      <dgm:spPr/>
      <dgm:t>
        <a:bodyPr/>
        <a:lstStyle/>
        <a:p>
          <a:r>
            <a:rPr lang="en-CA" sz="1600" baseline="0"/>
            <a:t>Document new process</a:t>
          </a:r>
          <a:endParaRPr lang="en-US" sz="1600"/>
        </a:p>
      </dgm:t>
    </dgm:pt>
    <dgm:pt modelId="{809038AA-45D8-4019-9C03-8C06CD0449AD}" type="parTrans" cxnId="{FF67CD6E-DF03-4E46-9554-1B0E55F1496E}">
      <dgm:prSet/>
      <dgm:spPr/>
      <dgm:t>
        <a:bodyPr/>
        <a:lstStyle/>
        <a:p>
          <a:endParaRPr lang="en-US" sz="2000"/>
        </a:p>
      </dgm:t>
    </dgm:pt>
    <dgm:pt modelId="{1C57CA50-6FEA-4154-9203-1E298F068734}" type="sibTrans" cxnId="{FF67CD6E-DF03-4E46-9554-1B0E55F1496E}">
      <dgm:prSet/>
      <dgm:spPr/>
      <dgm:t>
        <a:bodyPr/>
        <a:lstStyle/>
        <a:p>
          <a:endParaRPr lang="en-US" sz="2000"/>
        </a:p>
      </dgm:t>
    </dgm:pt>
    <dgm:pt modelId="{7CD4479D-EF61-4EE1-9940-4C94AD125283}">
      <dgm:prSet custT="1"/>
      <dgm:spPr/>
      <dgm:t>
        <a:bodyPr/>
        <a:lstStyle/>
        <a:p>
          <a:r>
            <a:rPr lang="en-CA" sz="2000" baseline="0"/>
            <a:t>Summer</a:t>
          </a:r>
          <a:endParaRPr lang="en-US" sz="2000"/>
        </a:p>
      </dgm:t>
    </dgm:pt>
    <dgm:pt modelId="{632A7EB5-D8DB-43AA-B6AB-B3328E0791D1}" type="parTrans" cxnId="{EC58BF80-79C6-48B9-A803-1966871B355F}">
      <dgm:prSet/>
      <dgm:spPr/>
      <dgm:t>
        <a:bodyPr/>
        <a:lstStyle/>
        <a:p>
          <a:endParaRPr lang="en-US" sz="2000"/>
        </a:p>
      </dgm:t>
    </dgm:pt>
    <dgm:pt modelId="{4A4B4E0E-D79A-44E7-A81D-184A20EE7EC2}" type="sibTrans" cxnId="{EC58BF80-79C6-48B9-A803-1966871B355F}">
      <dgm:prSet/>
      <dgm:spPr/>
      <dgm:t>
        <a:bodyPr/>
        <a:lstStyle/>
        <a:p>
          <a:endParaRPr lang="en-US" sz="2000"/>
        </a:p>
      </dgm:t>
    </dgm:pt>
    <dgm:pt modelId="{4B2433B4-05B1-4017-AB13-0ED4E785517D}">
      <dgm:prSet custT="1"/>
      <dgm:spPr/>
      <dgm:t>
        <a:bodyPr/>
        <a:lstStyle/>
        <a:p>
          <a:r>
            <a:rPr lang="en-CA" sz="1600" baseline="0" dirty="0"/>
            <a:t>Monthly internal reports</a:t>
          </a:r>
          <a:endParaRPr lang="en-US" sz="1600" dirty="0"/>
        </a:p>
      </dgm:t>
    </dgm:pt>
    <dgm:pt modelId="{78044A4B-36C7-4E13-A136-3AF1087FC220}" type="parTrans" cxnId="{26A25B2C-B8DB-4A77-9F3D-0DE8A06E07EC}">
      <dgm:prSet/>
      <dgm:spPr/>
      <dgm:t>
        <a:bodyPr/>
        <a:lstStyle/>
        <a:p>
          <a:endParaRPr lang="en-US" sz="2000"/>
        </a:p>
      </dgm:t>
    </dgm:pt>
    <dgm:pt modelId="{3774D46E-6A34-4E2F-9974-5D65A0312BF0}" type="sibTrans" cxnId="{26A25B2C-B8DB-4A77-9F3D-0DE8A06E07EC}">
      <dgm:prSet/>
      <dgm:spPr/>
      <dgm:t>
        <a:bodyPr/>
        <a:lstStyle/>
        <a:p>
          <a:endParaRPr lang="en-US" sz="2000"/>
        </a:p>
      </dgm:t>
    </dgm:pt>
    <dgm:pt modelId="{A8F20A75-96AA-444D-879F-ED691CA61BDD}">
      <dgm:prSet custT="1"/>
      <dgm:spPr/>
      <dgm:t>
        <a:bodyPr/>
        <a:lstStyle/>
        <a:p>
          <a:r>
            <a:rPr lang="en-CA" sz="1600" baseline="0" dirty="0"/>
            <a:t>Continue refine systems</a:t>
          </a:r>
          <a:endParaRPr lang="en-US" sz="1600" dirty="0"/>
        </a:p>
      </dgm:t>
    </dgm:pt>
    <dgm:pt modelId="{1A34DBCB-925F-4170-B7C8-446088C04F46}" type="parTrans" cxnId="{550899DC-D62E-482B-8BB2-CE5CAEE7FF78}">
      <dgm:prSet/>
      <dgm:spPr/>
      <dgm:t>
        <a:bodyPr/>
        <a:lstStyle/>
        <a:p>
          <a:endParaRPr lang="en-US" sz="2000"/>
        </a:p>
      </dgm:t>
    </dgm:pt>
    <dgm:pt modelId="{F43B6CF3-BF0D-47A2-8DB8-82E1EBCE9116}" type="sibTrans" cxnId="{550899DC-D62E-482B-8BB2-CE5CAEE7FF78}">
      <dgm:prSet/>
      <dgm:spPr/>
      <dgm:t>
        <a:bodyPr/>
        <a:lstStyle/>
        <a:p>
          <a:endParaRPr lang="en-US" sz="2000"/>
        </a:p>
      </dgm:t>
    </dgm:pt>
    <dgm:pt modelId="{1D201925-0F6E-4773-86F1-AC41C51F7DE8}">
      <dgm:prSet custT="1"/>
      <dgm:spPr/>
      <dgm:t>
        <a:bodyPr/>
        <a:lstStyle/>
        <a:p>
          <a:r>
            <a:rPr lang="en-CA" sz="2000" baseline="0"/>
            <a:t>September 15</a:t>
          </a:r>
          <a:endParaRPr lang="en-US" sz="2000"/>
        </a:p>
      </dgm:t>
    </dgm:pt>
    <dgm:pt modelId="{94C26724-6E18-42C8-86AB-9A8106BD096D}" type="parTrans" cxnId="{DCDC0A7A-6E09-4D88-B475-62B56FBD431C}">
      <dgm:prSet/>
      <dgm:spPr/>
      <dgm:t>
        <a:bodyPr/>
        <a:lstStyle/>
        <a:p>
          <a:endParaRPr lang="en-US" sz="2000"/>
        </a:p>
      </dgm:t>
    </dgm:pt>
    <dgm:pt modelId="{A3312D08-D025-497A-B839-23B65366F9F3}" type="sibTrans" cxnId="{DCDC0A7A-6E09-4D88-B475-62B56FBD431C}">
      <dgm:prSet/>
      <dgm:spPr/>
      <dgm:t>
        <a:bodyPr/>
        <a:lstStyle/>
        <a:p>
          <a:endParaRPr lang="en-US" sz="2000"/>
        </a:p>
      </dgm:t>
    </dgm:pt>
    <dgm:pt modelId="{47A8CC12-FDA5-4088-B9FC-13FCBC25C885}">
      <dgm:prSet custT="1"/>
      <dgm:spPr/>
      <dgm:t>
        <a:bodyPr/>
        <a:lstStyle/>
        <a:p>
          <a:r>
            <a:rPr lang="en-CA" sz="1600" baseline="0"/>
            <a:t>Final deadline to submit reports on activities from May 4 – Aug 31</a:t>
          </a:r>
          <a:endParaRPr lang="en-US" sz="1600"/>
        </a:p>
      </dgm:t>
    </dgm:pt>
    <dgm:pt modelId="{F9DED864-9009-425B-99DF-E9F2637A4A92}" type="parTrans" cxnId="{5513AC4B-DD75-4F9B-9685-2609B733A905}">
      <dgm:prSet/>
      <dgm:spPr/>
      <dgm:t>
        <a:bodyPr/>
        <a:lstStyle/>
        <a:p>
          <a:endParaRPr lang="en-US" sz="2000"/>
        </a:p>
      </dgm:t>
    </dgm:pt>
    <dgm:pt modelId="{FADC9C29-7204-4417-A825-79CC54371A9C}" type="sibTrans" cxnId="{5513AC4B-DD75-4F9B-9685-2609B733A905}">
      <dgm:prSet/>
      <dgm:spPr/>
      <dgm:t>
        <a:bodyPr/>
        <a:lstStyle/>
        <a:p>
          <a:endParaRPr lang="en-US" sz="2000"/>
        </a:p>
      </dgm:t>
    </dgm:pt>
    <dgm:pt modelId="{3498B85B-91B7-4000-BDAA-DD49EDDE1905}">
      <dgm:prSet custT="1"/>
      <dgm:spPr/>
      <dgm:t>
        <a:bodyPr/>
        <a:lstStyle/>
        <a:p>
          <a:r>
            <a:rPr lang="en-US" sz="1600" dirty="0"/>
            <a:t>Additional training as needed</a:t>
          </a:r>
        </a:p>
      </dgm:t>
    </dgm:pt>
    <dgm:pt modelId="{C03FF4CC-B679-47F8-A9BF-86249E059009}" type="parTrans" cxnId="{08FC9B41-57E7-44E2-9083-3C24AB79D8F8}">
      <dgm:prSet/>
      <dgm:spPr/>
      <dgm:t>
        <a:bodyPr/>
        <a:lstStyle/>
        <a:p>
          <a:endParaRPr lang="en-US" sz="2000"/>
        </a:p>
      </dgm:t>
    </dgm:pt>
    <dgm:pt modelId="{A6DDC4B4-1D8A-4839-B5E6-9EE219FCF6C1}" type="sibTrans" cxnId="{08FC9B41-57E7-44E2-9083-3C24AB79D8F8}">
      <dgm:prSet/>
      <dgm:spPr/>
      <dgm:t>
        <a:bodyPr/>
        <a:lstStyle/>
        <a:p>
          <a:endParaRPr lang="en-US" sz="2000"/>
        </a:p>
      </dgm:t>
    </dgm:pt>
    <dgm:pt modelId="{16179472-8DC8-4B63-9851-32BD033884CE}" type="pres">
      <dgm:prSet presAssocID="{52612005-BCE5-4FAB-BC61-8ADAE52228DC}" presName="Name0" presStyleCnt="0">
        <dgm:presLayoutVars>
          <dgm:dir/>
          <dgm:animLvl val="lvl"/>
          <dgm:resizeHandles val="exact"/>
        </dgm:presLayoutVars>
      </dgm:prSet>
      <dgm:spPr/>
    </dgm:pt>
    <dgm:pt modelId="{0226AE5D-B0D3-4D33-B4CC-ECDF3000B0C9}" type="pres">
      <dgm:prSet presAssocID="{1D201925-0F6E-4773-86F1-AC41C51F7DE8}" presName="boxAndChildren" presStyleCnt="0"/>
      <dgm:spPr/>
    </dgm:pt>
    <dgm:pt modelId="{B3C57E0F-49A4-44A9-AF5B-3DE58D0A8060}" type="pres">
      <dgm:prSet presAssocID="{1D201925-0F6E-4773-86F1-AC41C51F7DE8}" presName="parentTextBox" presStyleLbl="node1" presStyleIdx="0" presStyleCnt="4"/>
      <dgm:spPr/>
    </dgm:pt>
    <dgm:pt modelId="{838ADF0C-28C5-400E-9FED-A520C85F983A}" type="pres">
      <dgm:prSet presAssocID="{1D201925-0F6E-4773-86F1-AC41C51F7DE8}" presName="entireBox" presStyleLbl="node1" presStyleIdx="0" presStyleCnt="4"/>
      <dgm:spPr/>
    </dgm:pt>
    <dgm:pt modelId="{1CFBE82B-2F53-4CAA-B953-6CB86FFAFCEB}" type="pres">
      <dgm:prSet presAssocID="{1D201925-0F6E-4773-86F1-AC41C51F7DE8}" presName="descendantBox" presStyleCnt="0"/>
      <dgm:spPr/>
    </dgm:pt>
    <dgm:pt modelId="{A95DAD82-DE16-4F75-8116-0C8F7F4B06AF}" type="pres">
      <dgm:prSet presAssocID="{47A8CC12-FDA5-4088-B9FC-13FCBC25C885}" presName="childTextBox" presStyleLbl="fgAccFollowNode1" presStyleIdx="0" presStyleCnt="12">
        <dgm:presLayoutVars>
          <dgm:bulletEnabled val="1"/>
        </dgm:presLayoutVars>
      </dgm:prSet>
      <dgm:spPr/>
    </dgm:pt>
    <dgm:pt modelId="{1A1FF579-1D78-4858-9FED-D8E9D49CF8D1}" type="pres">
      <dgm:prSet presAssocID="{4A4B4E0E-D79A-44E7-A81D-184A20EE7EC2}" presName="sp" presStyleCnt="0"/>
      <dgm:spPr/>
    </dgm:pt>
    <dgm:pt modelId="{ADF87C3F-8F5A-43B2-BC4B-5812185DB914}" type="pres">
      <dgm:prSet presAssocID="{7CD4479D-EF61-4EE1-9940-4C94AD125283}" presName="arrowAndChildren" presStyleCnt="0"/>
      <dgm:spPr/>
    </dgm:pt>
    <dgm:pt modelId="{42542A38-8566-4B3C-904E-7E0E7339299B}" type="pres">
      <dgm:prSet presAssocID="{7CD4479D-EF61-4EE1-9940-4C94AD125283}" presName="parentTextArrow" presStyleLbl="node1" presStyleIdx="0" presStyleCnt="4"/>
      <dgm:spPr/>
    </dgm:pt>
    <dgm:pt modelId="{CA4FDA58-3A82-4E77-9D9F-FD3DC25F96BF}" type="pres">
      <dgm:prSet presAssocID="{7CD4479D-EF61-4EE1-9940-4C94AD125283}" presName="arrow" presStyleLbl="node1" presStyleIdx="1" presStyleCnt="4"/>
      <dgm:spPr/>
    </dgm:pt>
    <dgm:pt modelId="{5D22A600-0098-4FD2-99FF-D5FF3BA000F7}" type="pres">
      <dgm:prSet presAssocID="{7CD4479D-EF61-4EE1-9940-4C94AD125283}" presName="descendantArrow" presStyleCnt="0"/>
      <dgm:spPr/>
    </dgm:pt>
    <dgm:pt modelId="{BD4A8C08-ECAB-4F8F-8B6D-76B4AF410521}" type="pres">
      <dgm:prSet presAssocID="{4B2433B4-05B1-4017-AB13-0ED4E785517D}" presName="childTextArrow" presStyleLbl="fgAccFollowNode1" presStyleIdx="1" presStyleCnt="12">
        <dgm:presLayoutVars>
          <dgm:bulletEnabled val="1"/>
        </dgm:presLayoutVars>
      </dgm:prSet>
      <dgm:spPr/>
    </dgm:pt>
    <dgm:pt modelId="{43B31B16-8B43-427C-B52B-4E18FFBBF2C3}" type="pres">
      <dgm:prSet presAssocID="{A8F20A75-96AA-444D-879F-ED691CA61BDD}" presName="childTextArrow" presStyleLbl="fgAccFollowNode1" presStyleIdx="2" presStyleCnt="12">
        <dgm:presLayoutVars>
          <dgm:bulletEnabled val="1"/>
        </dgm:presLayoutVars>
      </dgm:prSet>
      <dgm:spPr/>
    </dgm:pt>
    <dgm:pt modelId="{B40A6303-375B-4036-846B-618458CFA4C2}" type="pres">
      <dgm:prSet presAssocID="{3498B85B-91B7-4000-BDAA-DD49EDDE1905}" presName="childTextArrow" presStyleLbl="fgAccFollowNode1" presStyleIdx="3" presStyleCnt="12">
        <dgm:presLayoutVars>
          <dgm:bulletEnabled val="1"/>
        </dgm:presLayoutVars>
      </dgm:prSet>
      <dgm:spPr/>
    </dgm:pt>
    <dgm:pt modelId="{9CE3E6B5-0D6C-4B98-94E6-0118807D04B4}" type="pres">
      <dgm:prSet presAssocID="{E3B0994C-F3D8-4292-A9F8-432BE7D86220}" presName="sp" presStyleCnt="0"/>
      <dgm:spPr/>
    </dgm:pt>
    <dgm:pt modelId="{5287862A-1C2A-44D7-86FE-B7325B5F7E63}" type="pres">
      <dgm:prSet presAssocID="{3F9B10EB-1081-4417-8F87-D0A4D60675A5}" presName="arrowAndChildren" presStyleCnt="0"/>
      <dgm:spPr/>
    </dgm:pt>
    <dgm:pt modelId="{719009C1-6B67-4AF6-8B64-CFE222E158AE}" type="pres">
      <dgm:prSet presAssocID="{3F9B10EB-1081-4417-8F87-D0A4D60675A5}" presName="parentTextArrow" presStyleLbl="node1" presStyleIdx="1" presStyleCnt="4"/>
      <dgm:spPr/>
    </dgm:pt>
    <dgm:pt modelId="{643ED281-6597-4B55-9F8B-52B85666CDDA}" type="pres">
      <dgm:prSet presAssocID="{3F9B10EB-1081-4417-8F87-D0A4D60675A5}" presName="arrow" presStyleLbl="node1" presStyleIdx="2" presStyleCnt="4"/>
      <dgm:spPr/>
    </dgm:pt>
    <dgm:pt modelId="{3B68458A-B36E-4BB9-A7BD-17290A28EA86}" type="pres">
      <dgm:prSet presAssocID="{3F9B10EB-1081-4417-8F87-D0A4D60675A5}" presName="descendantArrow" presStyleCnt="0"/>
      <dgm:spPr/>
    </dgm:pt>
    <dgm:pt modelId="{22C685D5-4556-4DDF-B490-0A711F4AE8C9}" type="pres">
      <dgm:prSet presAssocID="{9A6743F4-C2AE-493A-A452-E371406640C5}" presName="childTextArrow" presStyleLbl="fgAccFollowNode1" presStyleIdx="4" presStyleCnt="12">
        <dgm:presLayoutVars>
          <dgm:bulletEnabled val="1"/>
        </dgm:presLayoutVars>
      </dgm:prSet>
      <dgm:spPr/>
    </dgm:pt>
    <dgm:pt modelId="{7845D8A8-D888-453E-BD6F-D1094277659D}" type="pres">
      <dgm:prSet presAssocID="{514C5D91-531C-446F-93DB-8594769415C6}" presName="childTextArrow" presStyleLbl="fgAccFollowNode1" presStyleIdx="5" presStyleCnt="12">
        <dgm:presLayoutVars>
          <dgm:bulletEnabled val="1"/>
        </dgm:presLayoutVars>
      </dgm:prSet>
      <dgm:spPr/>
    </dgm:pt>
    <dgm:pt modelId="{01608AB3-19F2-40D5-A36C-0DE5E8CEE6D3}" type="pres">
      <dgm:prSet presAssocID="{F41090AF-ACA0-4FA1-97DD-18E3374E0283}" presName="childTextArrow" presStyleLbl="fgAccFollowNode1" presStyleIdx="6" presStyleCnt="12">
        <dgm:presLayoutVars>
          <dgm:bulletEnabled val="1"/>
        </dgm:presLayoutVars>
      </dgm:prSet>
      <dgm:spPr/>
    </dgm:pt>
    <dgm:pt modelId="{330D8B47-8248-459E-B02C-56CC2E6D74C2}" type="pres">
      <dgm:prSet presAssocID="{76EAD3E8-A931-4BAB-8F5D-0E8F15AE88D0}" presName="childTextArrow" presStyleLbl="fgAccFollowNode1" presStyleIdx="7" presStyleCnt="12">
        <dgm:presLayoutVars>
          <dgm:bulletEnabled val="1"/>
        </dgm:presLayoutVars>
      </dgm:prSet>
      <dgm:spPr/>
    </dgm:pt>
    <dgm:pt modelId="{133F4C86-E329-499B-9A49-3DFF54207DB1}" type="pres">
      <dgm:prSet presAssocID="{C6F70726-44B2-4ED1-B2C0-B84B8D0D4E72}" presName="sp" presStyleCnt="0"/>
      <dgm:spPr/>
    </dgm:pt>
    <dgm:pt modelId="{90CAEFDB-ADD8-4075-AE29-4A65E41521D1}" type="pres">
      <dgm:prSet presAssocID="{3E160CAB-544C-447A-BF82-8C8C97AB9430}" presName="arrowAndChildren" presStyleCnt="0"/>
      <dgm:spPr/>
    </dgm:pt>
    <dgm:pt modelId="{19C5A122-29C7-4984-A8F7-15639F847731}" type="pres">
      <dgm:prSet presAssocID="{3E160CAB-544C-447A-BF82-8C8C97AB9430}" presName="parentTextArrow" presStyleLbl="node1" presStyleIdx="2" presStyleCnt="4"/>
      <dgm:spPr/>
    </dgm:pt>
    <dgm:pt modelId="{BD9DEAB9-F1E2-4E98-9B41-D6F9C8826FDB}" type="pres">
      <dgm:prSet presAssocID="{3E160CAB-544C-447A-BF82-8C8C97AB9430}" presName="arrow" presStyleLbl="node1" presStyleIdx="3" presStyleCnt="4"/>
      <dgm:spPr/>
    </dgm:pt>
    <dgm:pt modelId="{A68438D7-BD68-4D6E-A7B5-88135003F8F3}" type="pres">
      <dgm:prSet presAssocID="{3E160CAB-544C-447A-BF82-8C8C97AB9430}" presName="descendantArrow" presStyleCnt="0"/>
      <dgm:spPr/>
    </dgm:pt>
    <dgm:pt modelId="{F8350D2A-D675-4BDA-A539-43B95C16610E}" type="pres">
      <dgm:prSet presAssocID="{FA24533C-DB2A-46A4-83E4-2DEEEEBD8CAB}" presName="childTextArrow" presStyleLbl="fgAccFollowNode1" presStyleIdx="8" presStyleCnt="12">
        <dgm:presLayoutVars>
          <dgm:bulletEnabled val="1"/>
        </dgm:presLayoutVars>
      </dgm:prSet>
      <dgm:spPr/>
    </dgm:pt>
    <dgm:pt modelId="{CF1A8761-A51F-4CA0-B129-39331F487360}" type="pres">
      <dgm:prSet presAssocID="{06EFFBAA-22AD-4DE9-88F7-072ACDD2AE5D}" presName="childTextArrow" presStyleLbl="fgAccFollowNode1" presStyleIdx="9" presStyleCnt="12">
        <dgm:presLayoutVars>
          <dgm:bulletEnabled val="1"/>
        </dgm:presLayoutVars>
      </dgm:prSet>
      <dgm:spPr/>
    </dgm:pt>
    <dgm:pt modelId="{1614DECF-033D-4534-9F80-C4AA3EF5A308}" type="pres">
      <dgm:prSet presAssocID="{CAC88914-A796-4C74-8088-F6AC347B7EA4}" presName="childTextArrow" presStyleLbl="fgAccFollowNode1" presStyleIdx="10" presStyleCnt="12">
        <dgm:presLayoutVars>
          <dgm:bulletEnabled val="1"/>
        </dgm:presLayoutVars>
      </dgm:prSet>
      <dgm:spPr/>
    </dgm:pt>
    <dgm:pt modelId="{CAD2962D-1316-4986-836F-22B08EC27FCF}" type="pres">
      <dgm:prSet presAssocID="{87D21DDA-0031-46D1-8E01-FD21369D0BBA}" presName="childTextArrow" presStyleLbl="fgAccFollowNode1" presStyleIdx="11" presStyleCnt="12">
        <dgm:presLayoutVars>
          <dgm:bulletEnabled val="1"/>
        </dgm:presLayoutVars>
      </dgm:prSet>
      <dgm:spPr/>
    </dgm:pt>
  </dgm:ptLst>
  <dgm:cxnLst>
    <dgm:cxn modelId="{56325503-5373-4D39-AB43-DDDB3256E9E1}" srcId="{3F9B10EB-1081-4417-8F87-D0A4D60675A5}" destId="{514C5D91-531C-446F-93DB-8594769415C6}" srcOrd="1" destOrd="0" parTransId="{32FB3E4B-A084-476E-A31F-E7EE312B1483}" sibTransId="{86EF8128-6805-4DD6-BC5A-B234C49A654E}"/>
    <dgm:cxn modelId="{4BEDB903-3D01-47BE-B7FF-4660F499CAC0}" type="presOf" srcId="{4B2433B4-05B1-4017-AB13-0ED4E785517D}" destId="{BD4A8C08-ECAB-4F8F-8B6D-76B4AF410521}" srcOrd="0" destOrd="0" presId="urn:microsoft.com/office/officeart/2005/8/layout/process4"/>
    <dgm:cxn modelId="{37A3CA13-3262-4537-AB42-2CAE9F476743}" type="presOf" srcId="{76EAD3E8-A931-4BAB-8F5D-0E8F15AE88D0}" destId="{330D8B47-8248-459E-B02C-56CC2E6D74C2}" srcOrd="0" destOrd="0" presId="urn:microsoft.com/office/officeart/2005/8/layout/process4"/>
    <dgm:cxn modelId="{16DF3414-223D-4506-8B49-40B7E1196AF6}" srcId="{52612005-BCE5-4FAB-BC61-8ADAE52228DC}" destId="{3E160CAB-544C-447A-BF82-8C8C97AB9430}" srcOrd="0" destOrd="0" parTransId="{F7D4CC98-A6C9-48A3-BC37-BA2DB2169491}" sibTransId="{C6F70726-44B2-4ED1-B2C0-B84B8D0D4E72}"/>
    <dgm:cxn modelId="{D54B3814-3E29-4C36-AD34-1BF44CC4356B}" type="presOf" srcId="{06EFFBAA-22AD-4DE9-88F7-072ACDD2AE5D}" destId="{CF1A8761-A51F-4CA0-B129-39331F487360}" srcOrd="0" destOrd="0" presId="urn:microsoft.com/office/officeart/2005/8/layout/process4"/>
    <dgm:cxn modelId="{030A2F1A-756D-48C6-8C09-59E1BBBECF2D}" type="presOf" srcId="{F41090AF-ACA0-4FA1-97DD-18E3374E0283}" destId="{01608AB3-19F2-40D5-A36C-0DE5E8CEE6D3}" srcOrd="0" destOrd="0" presId="urn:microsoft.com/office/officeart/2005/8/layout/process4"/>
    <dgm:cxn modelId="{93EC2822-961E-43D9-9945-04EE62A4CBBC}" type="presOf" srcId="{7CD4479D-EF61-4EE1-9940-4C94AD125283}" destId="{42542A38-8566-4B3C-904E-7E0E7339299B}" srcOrd="0" destOrd="0" presId="urn:microsoft.com/office/officeart/2005/8/layout/process4"/>
    <dgm:cxn modelId="{26A25B2C-B8DB-4A77-9F3D-0DE8A06E07EC}" srcId="{7CD4479D-EF61-4EE1-9940-4C94AD125283}" destId="{4B2433B4-05B1-4017-AB13-0ED4E785517D}" srcOrd="0" destOrd="0" parTransId="{78044A4B-36C7-4E13-A136-3AF1087FC220}" sibTransId="{3774D46E-6A34-4E2F-9974-5D65A0312BF0}"/>
    <dgm:cxn modelId="{8026652E-A00B-4AFF-9270-10137CDA6E50}" type="presOf" srcId="{1D201925-0F6E-4773-86F1-AC41C51F7DE8}" destId="{B3C57E0F-49A4-44A9-AF5B-3DE58D0A8060}" srcOrd="0" destOrd="0" presId="urn:microsoft.com/office/officeart/2005/8/layout/process4"/>
    <dgm:cxn modelId="{4B51A033-D3AA-4711-96F7-D2D520BCAFE0}" type="presOf" srcId="{CAC88914-A796-4C74-8088-F6AC347B7EA4}" destId="{1614DECF-033D-4534-9F80-C4AA3EF5A308}" srcOrd="0" destOrd="0" presId="urn:microsoft.com/office/officeart/2005/8/layout/process4"/>
    <dgm:cxn modelId="{BE88153C-9235-41A3-B62A-FFA2819EEC63}" type="presOf" srcId="{3E160CAB-544C-447A-BF82-8C8C97AB9430}" destId="{BD9DEAB9-F1E2-4E98-9B41-D6F9C8826FDB}" srcOrd="1" destOrd="0" presId="urn:microsoft.com/office/officeart/2005/8/layout/process4"/>
    <dgm:cxn modelId="{08FC9B41-57E7-44E2-9083-3C24AB79D8F8}" srcId="{7CD4479D-EF61-4EE1-9940-4C94AD125283}" destId="{3498B85B-91B7-4000-BDAA-DD49EDDE1905}" srcOrd="2" destOrd="0" parTransId="{C03FF4CC-B679-47F8-A9BF-86249E059009}" sibTransId="{A6DDC4B4-1D8A-4839-B5E6-9EE219FCF6C1}"/>
    <dgm:cxn modelId="{4A610344-62F1-40D0-B79E-474BE10E4189}" type="presOf" srcId="{9A6743F4-C2AE-493A-A452-E371406640C5}" destId="{22C685D5-4556-4DDF-B490-0A711F4AE8C9}" srcOrd="0" destOrd="0" presId="urn:microsoft.com/office/officeart/2005/8/layout/process4"/>
    <dgm:cxn modelId="{32DD6446-1D88-4658-83F2-C7150BE6A597}" type="presOf" srcId="{A8F20A75-96AA-444D-879F-ED691CA61BDD}" destId="{43B31B16-8B43-427C-B52B-4E18FFBBF2C3}" srcOrd="0" destOrd="0" presId="urn:microsoft.com/office/officeart/2005/8/layout/process4"/>
    <dgm:cxn modelId="{393FA649-51B9-4F45-9514-3A75207A57FF}" srcId="{3E160CAB-544C-447A-BF82-8C8C97AB9430}" destId="{06EFFBAA-22AD-4DE9-88F7-072ACDD2AE5D}" srcOrd="1" destOrd="0" parTransId="{018085C8-2D61-4B7A-9538-D948527AE821}" sibTransId="{60537D6A-B727-47E8-87EC-F0E319BBE056}"/>
    <dgm:cxn modelId="{567BF549-B449-40C4-BB53-E4A3FF83FEB2}" type="presOf" srcId="{7CD4479D-EF61-4EE1-9940-4C94AD125283}" destId="{CA4FDA58-3A82-4E77-9D9F-FD3DC25F96BF}" srcOrd="1" destOrd="0" presId="urn:microsoft.com/office/officeart/2005/8/layout/process4"/>
    <dgm:cxn modelId="{5513AC4B-DD75-4F9B-9685-2609B733A905}" srcId="{1D201925-0F6E-4773-86F1-AC41C51F7DE8}" destId="{47A8CC12-FDA5-4088-B9FC-13FCBC25C885}" srcOrd="0" destOrd="0" parTransId="{F9DED864-9009-425B-99DF-E9F2637A4A92}" sibTransId="{FADC9C29-7204-4417-A825-79CC54371A9C}"/>
    <dgm:cxn modelId="{67FB4C6D-E476-492B-BBA4-7FBED8791829}" srcId="{3F9B10EB-1081-4417-8F87-D0A4D60675A5}" destId="{9A6743F4-C2AE-493A-A452-E371406640C5}" srcOrd="0" destOrd="0" parTransId="{9B8E32A9-6649-464E-8CAA-D253818C6FF3}" sibTransId="{56C136C1-4A50-49EF-B28D-0CFEDFA152B1}"/>
    <dgm:cxn modelId="{FF67CD6E-DF03-4E46-9554-1B0E55F1496E}" srcId="{3F9B10EB-1081-4417-8F87-D0A4D60675A5}" destId="{76EAD3E8-A931-4BAB-8F5D-0E8F15AE88D0}" srcOrd="3" destOrd="0" parTransId="{809038AA-45D8-4019-9C03-8C06CD0449AD}" sibTransId="{1C57CA50-6FEA-4154-9203-1E298F068734}"/>
    <dgm:cxn modelId="{8BC1A770-7285-4F5C-834E-DF3675D9A86A}" type="presOf" srcId="{1D201925-0F6E-4773-86F1-AC41C51F7DE8}" destId="{838ADF0C-28C5-400E-9FED-A520C85F983A}" srcOrd="1" destOrd="0" presId="urn:microsoft.com/office/officeart/2005/8/layout/process4"/>
    <dgm:cxn modelId="{DCDC0A7A-6E09-4D88-B475-62B56FBD431C}" srcId="{52612005-BCE5-4FAB-BC61-8ADAE52228DC}" destId="{1D201925-0F6E-4773-86F1-AC41C51F7DE8}" srcOrd="3" destOrd="0" parTransId="{94C26724-6E18-42C8-86AB-9A8106BD096D}" sibTransId="{A3312D08-D025-497A-B839-23B65366F9F3}"/>
    <dgm:cxn modelId="{24860C7A-E22C-4962-9655-54FB20E79F9C}" type="presOf" srcId="{FA24533C-DB2A-46A4-83E4-2DEEEEBD8CAB}" destId="{F8350D2A-D675-4BDA-A539-43B95C16610E}" srcOrd="0" destOrd="0" presId="urn:microsoft.com/office/officeart/2005/8/layout/process4"/>
    <dgm:cxn modelId="{EC58BF80-79C6-48B9-A803-1966871B355F}" srcId="{52612005-BCE5-4FAB-BC61-8ADAE52228DC}" destId="{7CD4479D-EF61-4EE1-9940-4C94AD125283}" srcOrd="2" destOrd="0" parTransId="{632A7EB5-D8DB-43AA-B6AB-B3328E0791D1}" sibTransId="{4A4B4E0E-D79A-44E7-A81D-184A20EE7EC2}"/>
    <dgm:cxn modelId="{40FCEC93-6507-4216-8F8B-6EF70500863E}" type="presOf" srcId="{3F9B10EB-1081-4417-8F87-D0A4D60675A5}" destId="{719009C1-6B67-4AF6-8B64-CFE222E158AE}" srcOrd="0" destOrd="0" presId="urn:microsoft.com/office/officeart/2005/8/layout/process4"/>
    <dgm:cxn modelId="{BDB62C9E-1C50-418B-99AA-127F4EEFD07F}" type="presOf" srcId="{3498B85B-91B7-4000-BDAA-DD49EDDE1905}" destId="{B40A6303-375B-4036-846B-618458CFA4C2}" srcOrd="0" destOrd="0" presId="urn:microsoft.com/office/officeart/2005/8/layout/process4"/>
    <dgm:cxn modelId="{C504E3A5-8155-4C6F-B598-A913D5EC17B7}" type="presOf" srcId="{52612005-BCE5-4FAB-BC61-8ADAE52228DC}" destId="{16179472-8DC8-4B63-9851-32BD033884CE}" srcOrd="0" destOrd="0" presId="urn:microsoft.com/office/officeart/2005/8/layout/process4"/>
    <dgm:cxn modelId="{14F321B0-D596-4675-87D8-B07D0E5DDBDA}" type="presOf" srcId="{3E160CAB-544C-447A-BF82-8C8C97AB9430}" destId="{19C5A122-29C7-4984-A8F7-15639F847731}" srcOrd="0" destOrd="0" presId="urn:microsoft.com/office/officeart/2005/8/layout/process4"/>
    <dgm:cxn modelId="{9742AFBA-8A17-4E17-A5F5-5AFE23C79E7A}" srcId="{52612005-BCE5-4FAB-BC61-8ADAE52228DC}" destId="{3F9B10EB-1081-4417-8F87-D0A4D60675A5}" srcOrd="1" destOrd="0" parTransId="{63CEA822-8774-43DA-9B34-5FD16FBDF4EE}" sibTransId="{E3B0994C-F3D8-4292-A9F8-432BE7D86220}"/>
    <dgm:cxn modelId="{3494B3C7-7A76-4885-9365-A73E238A96A7}" type="presOf" srcId="{3F9B10EB-1081-4417-8F87-D0A4D60675A5}" destId="{643ED281-6597-4B55-9F8B-52B85666CDDA}" srcOrd="1" destOrd="0" presId="urn:microsoft.com/office/officeart/2005/8/layout/process4"/>
    <dgm:cxn modelId="{87703FCA-ABBD-4FE7-8BA2-541B4C85AA4B}" srcId="{3E160CAB-544C-447A-BF82-8C8C97AB9430}" destId="{FA24533C-DB2A-46A4-83E4-2DEEEEBD8CAB}" srcOrd="0" destOrd="0" parTransId="{D8A48BC6-950D-4883-B3CC-23F4F70014A4}" sibTransId="{6968A3B8-3427-4E1A-9C87-41B8ABA409D5}"/>
    <dgm:cxn modelId="{9A812DD1-97BC-434C-AD8B-C29D36C6AA70}" type="presOf" srcId="{514C5D91-531C-446F-93DB-8594769415C6}" destId="{7845D8A8-D888-453E-BD6F-D1094277659D}" srcOrd="0" destOrd="0" presId="urn:microsoft.com/office/officeart/2005/8/layout/process4"/>
    <dgm:cxn modelId="{550899DC-D62E-482B-8BB2-CE5CAEE7FF78}" srcId="{7CD4479D-EF61-4EE1-9940-4C94AD125283}" destId="{A8F20A75-96AA-444D-879F-ED691CA61BDD}" srcOrd="1" destOrd="0" parTransId="{1A34DBCB-925F-4170-B7C8-446088C04F46}" sibTransId="{F43B6CF3-BF0D-47A2-8DB8-82E1EBCE9116}"/>
    <dgm:cxn modelId="{34FF71E5-4825-47C4-A8FA-46D78821C9C9}" srcId="{3E160CAB-544C-447A-BF82-8C8C97AB9430}" destId="{87D21DDA-0031-46D1-8E01-FD21369D0BBA}" srcOrd="3" destOrd="0" parTransId="{E9FE0B4A-7FC5-498C-9DB4-CF6D65BD2D79}" sibTransId="{2E6E7F39-DE6E-4BF0-821D-A76E381F8718}"/>
    <dgm:cxn modelId="{D2CAA9E6-42A4-44C4-A2F3-D29B9AE844BA}" srcId="{3F9B10EB-1081-4417-8F87-D0A4D60675A5}" destId="{F41090AF-ACA0-4FA1-97DD-18E3374E0283}" srcOrd="2" destOrd="0" parTransId="{F6CCBCBB-6DF8-43B8-96F9-D06AD1D44B82}" sibTransId="{EDE337FA-CE17-4ED0-888D-99C1DA5A68FF}"/>
    <dgm:cxn modelId="{1A7415EA-72D8-41EA-9A4E-44FB3474B86D}" type="presOf" srcId="{87D21DDA-0031-46D1-8E01-FD21369D0BBA}" destId="{CAD2962D-1316-4986-836F-22B08EC27FCF}" srcOrd="0" destOrd="0" presId="urn:microsoft.com/office/officeart/2005/8/layout/process4"/>
    <dgm:cxn modelId="{23545AF1-9636-407D-A298-BDB23E0BEA71}" type="presOf" srcId="{47A8CC12-FDA5-4088-B9FC-13FCBC25C885}" destId="{A95DAD82-DE16-4F75-8116-0C8F7F4B06AF}" srcOrd="0" destOrd="0" presId="urn:microsoft.com/office/officeart/2005/8/layout/process4"/>
    <dgm:cxn modelId="{D5F7AAFF-4D43-4210-BBC8-F5B2580233E1}" srcId="{3E160CAB-544C-447A-BF82-8C8C97AB9430}" destId="{CAC88914-A796-4C74-8088-F6AC347B7EA4}" srcOrd="2" destOrd="0" parTransId="{EA055947-DBE7-4E10-BE38-929D10738A87}" sibTransId="{12723A4F-0824-4085-B326-7EB502035F50}"/>
    <dgm:cxn modelId="{AC332B80-2389-4506-9FCF-0CE9A0A02D6C}" type="presParOf" srcId="{16179472-8DC8-4B63-9851-32BD033884CE}" destId="{0226AE5D-B0D3-4D33-B4CC-ECDF3000B0C9}" srcOrd="0" destOrd="0" presId="urn:microsoft.com/office/officeart/2005/8/layout/process4"/>
    <dgm:cxn modelId="{6447965E-24F6-4D80-BD66-6AF94EAB2E76}" type="presParOf" srcId="{0226AE5D-B0D3-4D33-B4CC-ECDF3000B0C9}" destId="{B3C57E0F-49A4-44A9-AF5B-3DE58D0A8060}" srcOrd="0" destOrd="0" presId="urn:microsoft.com/office/officeart/2005/8/layout/process4"/>
    <dgm:cxn modelId="{212DB8E3-AAB3-433F-94E0-A863BBC7C486}" type="presParOf" srcId="{0226AE5D-B0D3-4D33-B4CC-ECDF3000B0C9}" destId="{838ADF0C-28C5-400E-9FED-A520C85F983A}" srcOrd="1" destOrd="0" presId="urn:microsoft.com/office/officeart/2005/8/layout/process4"/>
    <dgm:cxn modelId="{8D49D718-A16F-4792-B8E1-5FD03F3FAF95}" type="presParOf" srcId="{0226AE5D-B0D3-4D33-B4CC-ECDF3000B0C9}" destId="{1CFBE82B-2F53-4CAA-B953-6CB86FFAFCEB}" srcOrd="2" destOrd="0" presId="urn:microsoft.com/office/officeart/2005/8/layout/process4"/>
    <dgm:cxn modelId="{702326CB-A4EF-44FA-BA62-740568B22C5B}" type="presParOf" srcId="{1CFBE82B-2F53-4CAA-B953-6CB86FFAFCEB}" destId="{A95DAD82-DE16-4F75-8116-0C8F7F4B06AF}" srcOrd="0" destOrd="0" presId="urn:microsoft.com/office/officeart/2005/8/layout/process4"/>
    <dgm:cxn modelId="{27263E60-1311-4C04-BC49-9843073CCA71}" type="presParOf" srcId="{16179472-8DC8-4B63-9851-32BD033884CE}" destId="{1A1FF579-1D78-4858-9FED-D8E9D49CF8D1}" srcOrd="1" destOrd="0" presId="urn:microsoft.com/office/officeart/2005/8/layout/process4"/>
    <dgm:cxn modelId="{3E2BC94F-9986-4973-A2F0-EAECCEFE12A4}" type="presParOf" srcId="{16179472-8DC8-4B63-9851-32BD033884CE}" destId="{ADF87C3F-8F5A-43B2-BC4B-5812185DB914}" srcOrd="2" destOrd="0" presId="urn:microsoft.com/office/officeart/2005/8/layout/process4"/>
    <dgm:cxn modelId="{6E8323CE-BEC6-4873-AEB2-A2AFAD5E2038}" type="presParOf" srcId="{ADF87C3F-8F5A-43B2-BC4B-5812185DB914}" destId="{42542A38-8566-4B3C-904E-7E0E7339299B}" srcOrd="0" destOrd="0" presId="urn:microsoft.com/office/officeart/2005/8/layout/process4"/>
    <dgm:cxn modelId="{07B46F72-07E2-4971-94CE-6009FC78F736}" type="presParOf" srcId="{ADF87C3F-8F5A-43B2-BC4B-5812185DB914}" destId="{CA4FDA58-3A82-4E77-9D9F-FD3DC25F96BF}" srcOrd="1" destOrd="0" presId="urn:microsoft.com/office/officeart/2005/8/layout/process4"/>
    <dgm:cxn modelId="{27A33764-233E-4164-B81D-D964405F90DD}" type="presParOf" srcId="{ADF87C3F-8F5A-43B2-BC4B-5812185DB914}" destId="{5D22A600-0098-4FD2-99FF-D5FF3BA000F7}" srcOrd="2" destOrd="0" presId="urn:microsoft.com/office/officeart/2005/8/layout/process4"/>
    <dgm:cxn modelId="{28EA15BE-5D52-4064-801F-89569777531A}" type="presParOf" srcId="{5D22A600-0098-4FD2-99FF-D5FF3BA000F7}" destId="{BD4A8C08-ECAB-4F8F-8B6D-76B4AF410521}" srcOrd="0" destOrd="0" presId="urn:microsoft.com/office/officeart/2005/8/layout/process4"/>
    <dgm:cxn modelId="{C6CAFA7A-3A6D-4AA0-B350-0101A8B9C78A}" type="presParOf" srcId="{5D22A600-0098-4FD2-99FF-D5FF3BA000F7}" destId="{43B31B16-8B43-427C-B52B-4E18FFBBF2C3}" srcOrd="1" destOrd="0" presId="urn:microsoft.com/office/officeart/2005/8/layout/process4"/>
    <dgm:cxn modelId="{03A5132E-7890-48D6-A836-A43E8982E725}" type="presParOf" srcId="{5D22A600-0098-4FD2-99FF-D5FF3BA000F7}" destId="{B40A6303-375B-4036-846B-618458CFA4C2}" srcOrd="2" destOrd="0" presId="urn:microsoft.com/office/officeart/2005/8/layout/process4"/>
    <dgm:cxn modelId="{062C1938-64B0-456C-9591-ED8F1D98351D}" type="presParOf" srcId="{16179472-8DC8-4B63-9851-32BD033884CE}" destId="{9CE3E6B5-0D6C-4B98-94E6-0118807D04B4}" srcOrd="3" destOrd="0" presId="urn:microsoft.com/office/officeart/2005/8/layout/process4"/>
    <dgm:cxn modelId="{2AE08C0F-D796-46AF-BA6A-1045540B0159}" type="presParOf" srcId="{16179472-8DC8-4B63-9851-32BD033884CE}" destId="{5287862A-1C2A-44D7-86FE-B7325B5F7E63}" srcOrd="4" destOrd="0" presId="urn:microsoft.com/office/officeart/2005/8/layout/process4"/>
    <dgm:cxn modelId="{E56940AC-F394-4193-92AA-3075E6948170}" type="presParOf" srcId="{5287862A-1C2A-44D7-86FE-B7325B5F7E63}" destId="{719009C1-6B67-4AF6-8B64-CFE222E158AE}" srcOrd="0" destOrd="0" presId="urn:microsoft.com/office/officeart/2005/8/layout/process4"/>
    <dgm:cxn modelId="{6AC13AAD-3939-4292-AA06-D5A4FE0162EE}" type="presParOf" srcId="{5287862A-1C2A-44D7-86FE-B7325B5F7E63}" destId="{643ED281-6597-4B55-9F8B-52B85666CDDA}" srcOrd="1" destOrd="0" presId="urn:microsoft.com/office/officeart/2005/8/layout/process4"/>
    <dgm:cxn modelId="{1711F8C4-1D96-4DFE-B03B-B425CE8F311D}" type="presParOf" srcId="{5287862A-1C2A-44D7-86FE-B7325B5F7E63}" destId="{3B68458A-B36E-4BB9-A7BD-17290A28EA86}" srcOrd="2" destOrd="0" presId="urn:microsoft.com/office/officeart/2005/8/layout/process4"/>
    <dgm:cxn modelId="{54632A68-B1DD-4D0D-88B6-30DB6BC51AD1}" type="presParOf" srcId="{3B68458A-B36E-4BB9-A7BD-17290A28EA86}" destId="{22C685D5-4556-4DDF-B490-0A711F4AE8C9}" srcOrd="0" destOrd="0" presId="urn:microsoft.com/office/officeart/2005/8/layout/process4"/>
    <dgm:cxn modelId="{78271462-10C9-4A3F-9800-9F6BD8BCD48D}" type="presParOf" srcId="{3B68458A-B36E-4BB9-A7BD-17290A28EA86}" destId="{7845D8A8-D888-453E-BD6F-D1094277659D}" srcOrd="1" destOrd="0" presId="urn:microsoft.com/office/officeart/2005/8/layout/process4"/>
    <dgm:cxn modelId="{3B1334E3-281A-4932-BCE0-8637A328BE77}" type="presParOf" srcId="{3B68458A-B36E-4BB9-A7BD-17290A28EA86}" destId="{01608AB3-19F2-40D5-A36C-0DE5E8CEE6D3}" srcOrd="2" destOrd="0" presId="urn:microsoft.com/office/officeart/2005/8/layout/process4"/>
    <dgm:cxn modelId="{7A56ABE2-1A75-4A61-9135-CD76D6CA9E0A}" type="presParOf" srcId="{3B68458A-B36E-4BB9-A7BD-17290A28EA86}" destId="{330D8B47-8248-459E-B02C-56CC2E6D74C2}" srcOrd="3" destOrd="0" presId="urn:microsoft.com/office/officeart/2005/8/layout/process4"/>
    <dgm:cxn modelId="{0BF844F9-04AE-440B-88AE-0620B76FC78A}" type="presParOf" srcId="{16179472-8DC8-4B63-9851-32BD033884CE}" destId="{133F4C86-E329-499B-9A49-3DFF54207DB1}" srcOrd="5" destOrd="0" presId="urn:microsoft.com/office/officeart/2005/8/layout/process4"/>
    <dgm:cxn modelId="{50DBA80B-C66D-4CA0-984A-47508EC4BD8A}" type="presParOf" srcId="{16179472-8DC8-4B63-9851-32BD033884CE}" destId="{90CAEFDB-ADD8-4075-AE29-4A65E41521D1}" srcOrd="6" destOrd="0" presId="urn:microsoft.com/office/officeart/2005/8/layout/process4"/>
    <dgm:cxn modelId="{F0C88574-371E-4F26-B5B7-71FA29D1B5E6}" type="presParOf" srcId="{90CAEFDB-ADD8-4075-AE29-4A65E41521D1}" destId="{19C5A122-29C7-4984-A8F7-15639F847731}" srcOrd="0" destOrd="0" presId="urn:microsoft.com/office/officeart/2005/8/layout/process4"/>
    <dgm:cxn modelId="{4AEED202-53E3-471E-B8A0-CFF19C4BADFE}" type="presParOf" srcId="{90CAEFDB-ADD8-4075-AE29-4A65E41521D1}" destId="{BD9DEAB9-F1E2-4E98-9B41-D6F9C8826FDB}" srcOrd="1" destOrd="0" presId="urn:microsoft.com/office/officeart/2005/8/layout/process4"/>
    <dgm:cxn modelId="{F63084ED-6D99-49BC-9938-990A67518105}" type="presParOf" srcId="{90CAEFDB-ADD8-4075-AE29-4A65E41521D1}" destId="{A68438D7-BD68-4D6E-A7B5-88135003F8F3}" srcOrd="2" destOrd="0" presId="urn:microsoft.com/office/officeart/2005/8/layout/process4"/>
    <dgm:cxn modelId="{8812944B-6078-42C3-8EB4-BE0F88029F8B}" type="presParOf" srcId="{A68438D7-BD68-4D6E-A7B5-88135003F8F3}" destId="{F8350D2A-D675-4BDA-A539-43B95C16610E}" srcOrd="0" destOrd="0" presId="urn:microsoft.com/office/officeart/2005/8/layout/process4"/>
    <dgm:cxn modelId="{E13A0D1C-6644-450A-A9C9-4B0134E161F7}" type="presParOf" srcId="{A68438D7-BD68-4D6E-A7B5-88135003F8F3}" destId="{CF1A8761-A51F-4CA0-B129-39331F487360}" srcOrd="1" destOrd="0" presId="urn:microsoft.com/office/officeart/2005/8/layout/process4"/>
    <dgm:cxn modelId="{971DD323-8B5A-438E-BFE1-9E536ADBF5CE}" type="presParOf" srcId="{A68438D7-BD68-4D6E-A7B5-88135003F8F3}" destId="{1614DECF-033D-4534-9F80-C4AA3EF5A308}" srcOrd="2" destOrd="0" presId="urn:microsoft.com/office/officeart/2005/8/layout/process4"/>
    <dgm:cxn modelId="{08FFE969-62BC-4537-B1ED-F753A19E3AF8}" type="presParOf" srcId="{A68438D7-BD68-4D6E-A7B5-88135003F8F3}" destId="{CAD2962D-1316-4986-836F-22B08EC27FCF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8ADF0C-28C5-400E-9FED-A520C85F983A}">
      <dsp:nvSpPr>
        <dsp:cNvPr id="0" name=""/>
        <dsp:cNvSpPr/>
      </dsp:nvSpPr>
      <dsp:spPr>
        <a:xfrm>
          <a:off x="0" y="4782932"/>
          <a:ext cx="8229600" cy="104638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baseline="0"/>
            <a:t>September 15</a:t>
          </a:r>
          <a:endParaRPr lang="en-US" sz="2000" kern="1200"/>
        </a:p>
      </dsp:txBody>
      <dsp:txXfrm>
        <a:off x="0" y="4782932"/>
        <a:ext cx="8229600" cy="565049"/>
      </dsp:txXfrm>
    </dsp:sp>
    <dsp:sp modelId="{A95DAD82-DE16-4F75-8116-0C8F7F4B06AF}">
      <dsp:nvSpPr>
        <dsp:cNvPr id="0" name=""/>
        <dsp:cNvSpPr/>
      </dsp:nvSpPr>
      <dsp:spPr>
        <a:xfrm>
          <a:off x="0" y="5327054"/>
          <a:ext cx="8229600" cy="48133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/>
            <a:t>Final deadline to submit reports on activities from May 4 – Aug 31</a:t>
          </a:r>
          <a:endParaRPr lang="en-US" sz="1600" kern="1200"/>
        </a:p>
      </dsp:txBody>
      <dsp:txXfrm>
        <a:off x="0" y="5327054"/>
        <a:ext cx="8229600" cy="481338"/>
      </dsp:txXfrm>
    </dsp:sp>
    <dsp:sp modelId="{CA4FDA58-3A82-4E77-9D9F-FD3DC25F96BF}">
      <dsp:nvSpPr>
        <dsp:cNvPr id="0" name=""/>
        <dsp:cNvSpPr/>
      </dsp:nvSpPr>
      <dsp:spPr>
        <a:xfrm rot="10800000">
          <a:off x="0" y="3189282"/>
          <a:ext cx="8229600" cy="160934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baseline="0"/>
            <a:t>Summer</a:t>
          </a:r>
          <a:endParaRPr lang="en-US" sz="2000" kern="1200"/>
        </a:p>
      </dsp:txBody>
      <dsp:txXfrm rot="-10800000">
        <a:off x="0" y="3189282"/>
        <a:ext cx="8229600" cy="564880"/>
      </dsp:txXfrm>
    </dsp:sp>
    <dsp:sp modelId="{BD4A8C08-ECAB-4F8F-8B6D-76B4AF410521}">
      <dsp:nvSpPr>
        <dsp:cNvPr id="0" name=""/>
        <dsp:cNvSpPr/>
      </dsp:nvSpPr>
      <dsp:spPr>
        <a:xfrm>
          <a:off x="4018" y="3754163"/>
          <a:ext cx="2740521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 dirty="0"/>
            <a:t>Monthly internal reports</a:t>
          </a:r>
          <a:endParaRPr lang="en-US" sz="1600" kern="1200" dirty="0"/>
        </a:p>
      </dsp:txBody>
      <dsp:txXfrm>
        <a:off x="4018" y="3754163"/>
        <a:ext cx="2740521" cy="481194"/>
      </dsp:txXfrm>
    </dsp:sp>
    <dsp:sp modelId="{43B31B16-8B43-427C-B52B-4E18FFBBF2C3}">
      <dsp:nvSpPr>
        <dsp:cNvPr id="0" name=""/>
        <dsp:cNvSpPr/>
      </dsp:nvSpPr>
      <dsp:spPr>
        <a:xfrm>
          <a:off x="2744539" y="3754163"/>
          <a:ext cx="2740521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 dirty="0"/>
            <a:t>Continue refine systems</a:t>
          </a:r>
          <a:endParaRPr lang="en-US" sz="1600" kern="1200" dirty="0"/>
        </a:p>
      </dsp:txBody>
      <dsp:txXfrm>
        <a:off x="2744539" y="3754163"/>
        <a:ext cx="2740521" cy="481194"/>
      </dsp:txXfrm>
    </dsp:sp>
    <dsp:sp modelId="{B40A6303-375B-4036-846B-618458CFA4C2}">
      <dsp:nvSpPr>
        <dsp:cNvPr id="0" name=""/>
        <dsp:cNvSpPr/>
      </dsp:nvSpPr>
      <dsp:spPr>
        <a:xfrm>
          <a:off x="5485060" y="3754163"/>
          <a:ext cx="2740521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Additional training as needed</a:t>
          </a:r>
        </a:p>
      </dsp:txBody>
      <dsp:txXfrm>
        <a:off x="5485060" y="3754163"/>
        <a:ext cx="2740521" cy="481194"/>
      </dsp:txXfrm>
    </dsp:sp>
    <dsp:sp modelId="{643ED281-6597-4B55-9F8B-52B85666CDDA}">
      <dsp:nvSpPr>
        <dsp:cNvPr id="0" name=""/>
        <dsp:cNvSpPr/>
      </dsp:nvSpPr>
      <dsp:spPr>
        <a:xfrm rot="10800000">
          <a:off x="0" y="1595632"/>
          <a:ext cx="8229600" cy="160934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baseline="0"/>
            <a:t>June</a:t>
          </a:r>
          <a:endParaRPr lang="en-US" sz="2000" kern="1200"/>
        </a:p>
      </dsp:txBody>
      <dsp:txXfrm rot="-10800000">
        <a:off x="0" y="1595632"/>
        <a:ext cx="8229600" cy="564880"/>
      </dsp:txXfrm>
    </dsp:sp>
    <dsp:sp modelId="{22C685D5-4556-4DDF-B490-0A711F4AE8C9}">
      <dsp:nvSpPr>
        <dsp:cNvPr id="0" name=""/>
        <dsp:cNvSpPr/>
      </dsp:nvSpPr>
      <dsp:spPr>
        <a:xfrm>
          <a:off x="0" y="216051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/>
            <a:t>Training</a:t>
          </a:r>
          <a:endParaRPr lang="en-US" sz="1600" kern="1200"/>
        </a:p>
      </dsp:txBody>
      <dsp:txXfrm>
        <a:off x="0" y="2160512"/>
        <a:ext cx="2057399" cy="481194"/>
      </dsp:txXfrm>
    </dsp:sp>
    <dsp:sp modelId="{7845D8A8-D888-453E-BD6F-D1094277659D}">
      <dsp:nvSpPr>
        <dsp:cNvPr id="0" name=""/>
        <dsp:cNvSpPr/>
      </dsp:nvSpPr>
      <dsp:spPr>
        <a:xfrm>
          <a:off x="2057400" y="216051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 dirty="0"/>
            <a:t>First reports completed</a:t>
          </a:r>
          <a:endParaRPr lang="en-US" sz="1600" kern="1200" dirty="0"/>
        </a:p>
      </dsp:txBody>
      <dsp:txXfrm>
        <a:off x="2057400" y="2160512"/>
        <a:ext cx="2057399" cy="481194"/>
      </dsp:txXfrm>
    </dsp:sp>
    <dsp:sp modelId="{01608AB3-19F2-40D5-A36C-0DE5E8CEE6D3}">
      <dsp:nvSpPr>
        <dsp:cNvPr id="0" name=""/>
        <dsp:cNvSpPr/>
      </dsp:nvSpPr>
      <dsp:spPr>
        <a:xfrm>
          <a:off x="4114800" y="216051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 dirty="0"/>
            <a:t>Update system</a:t>
          </a:r>
          <a:endParaRPr lang="en-US" sz="1600" kern="1200" dirty="0"/>
        </a:p>
      </dsp:txBody>
      <dsp:txXfrm>
        <a:off x="4114800" y="2160512"/>
        <a:ext cx="2057399" cy="481194"/>
      </dsp:txXfrm>
    </dsp:sp>
    <dsp:sp modelId="{330D8B47-8248-459E-B02C-56CC2E6D74C2}">
      <dsp:nvSpPr>
        <dsp:cNvPr id="0" name=""/>
        <dsp:cNvSpPr/>
      </dsp:nvSpPr>
      <dsp:spPr>
        <a:xfrm>
          <a:off x="6172199" y="216051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baseline="0"/>
            <a:t>Document new process</a:t>
          </a:r>
          <a:endParaRPr lang="en-US" sz="1600" kern="1200"/>
        </a:p>
      </dsp:txBody>
      <dsp:txXfrm>
        <a:off x="6172199" y="2160512"/>
        <a:ext cx="2057399" cy="481194"/>
      </dsp:txXfrm>
    </dsp:sp>
    <dsp:sp modelId="{BD9DEAB9-F1E2-4E98-9B41-D6F9C8826FDB}">
      <dsp:nvSpPr>
        <dsp:cNvPr id="0" name=""/>
        <dsp:cNvSpPr/>
      </dsp:nvSpPr>
      <dsp:spPr>
        <a:xfrm rot="10800000">
          <a:off x="0" y="1982"/>
          <a:ext cx="8229600" cy="160934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baseline="0"/>
            <a:t>May </a:t>
          </a:r>
          <a:endParaRPr lang="en-US" sz="2000" kern="1200"/>
        </a:p>
      </dsp:txBody>
      <dsp:txXfrm rot="-10800000">
        <a:off x="0" y="1982"/>
        <a:ext cx="8229600" cy="564880"/>
      </dsp:txXfrm>
    </dsp:sp>
    <dsp:sp modelId="{F8350D2A-D675-4BDA-A539-43B95C16610E}">
      <dsp:nvSpPr>
        <dsp:cNvPr id="0" name=""/>
        <dsp:cNvSpPr/>
      </dsp:nvSpPr>
      <dsp:spPr>
        <a:xfrm>
          <a:off x="0" y="56686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baseline="0" dirty="0"/>
            <a:t>Regulations in effect</a:t>
          </a:r>
          <a:endParaRPr lang="en-US" sz="1800" kern="1200" dirty="0"/>
        </a:p>
      </dsp:txBody>
      <dsp:txXfrm>
        <a:off x="0" y="566862"/>
        <a:ext cx="2057399" cy="481194"/>
      </dsp:txXfrm>
    </dsp:sp>
    <dsp:sp modelId="{CF1A8761-A51F-4CA0-B129-39331F487360}">
      <dsp:nvSpPr>
        <dsp:cNvPr id="0" name=""/>
        <dsp:cNvSpPr/>
      </dsp:nvSpPr>
      <dsp:spPr>
        <a:xfrm>
          <a:off x="2057400" y="56686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baseline="0" dirty="0"/>
            <a:t>Register</a:t>
          </a:r>
          <a:endParaRPr lang="en-US" sz="1800" kern="1200" dirty="0"/>
        </a:p>
      </dsp:txBody>
      <dsp:txXfrm>
        <a:off x="2057400" y="566862"/>
        <a:ext cx="2057399" cy="481194"/>
      </dsp:txXfrm>
    </dsp:sp>
    <dsp:sp modelId="{1614DECF-033D-4534-9F80-C4AA3EF5A308}">
      <dsp:nvSpPr>
        <dsp:cNvPr id="0" name=""/>
        <dsp:cNvSpPr/>
      </dsp:nvSpPr>
      <dsp:spPr>
        <a:xfrm>
          <a:off x="4114800" y="56686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baseline="0" dirty="0"/>
            <a:t>Staff Communications</a:t>
          </a:r>
          <a:endParaRPr lang="en-US" sz="1800" kern="1200" dirty="0"/>
        </a:p>
      </dsp:txBody>
      <dsp:txXfrm>
        <a:off x="4114800" y="566862"/>
        <a:ext cx="2057399" cy="481194"/>
      </dsp:txXfrm>
    </dsp:sp>
    <dsp:sp modelId="{CAD2962D-1316-4986-836F-22B08EC27FCF}">
      <dsp:nvSpPr>
        <dsp:cNvPr id="0" name=""/>
        <dsp:cNvSpPr/>
      </dsp:nvSpPr>
      <dsp:spPr>
        <a:xfrm>
          <a:off x="6172199" y="566862"/>
          <a:ext cx="2057399" cy="48119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baseline="0" dirty="0"/>
            <a:t>System build</a:t>
          </a:r>
          <a:endParaRPr lang="en-US" sz="1800" kern="1200" dirty="0"/>
        </a:p>
      </dsp:txBody>
      <dsp:txXfrm>
        <a:off x="6172199" y="566862"/>
        <a:ext cx="2057399" cy="4811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170582" cy="480225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4" y="1"/>
            <a:ext cx="3170582" cy="480225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ADD38BDC-5FF1-45EE-9282-E28ED0254CC6}" type="datetimeFigureOut">
              <a:rPr lang="en-CA" smtClean="0"/>
              <a:t>2020-05-12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119326"/>
            <a:ext cx="3170582" cy="480225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4" y="9119326"/>
            <a:ext cx="3170582" cy="480225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D18936EB-EC8A-4214-B901-C5CB0516B6A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3874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 noRot="1" noChangeAspec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</p:spPr>
        <p:txBody>
          <a:bodyPr lIns="97202" tIns="48601" rIns="97202" bIns="48601"/>
          <a:lstStyle/>
          <a:p>
            <a:pPr lvl="0"/>
            <a:endParaRPr dirty="0"/>
          </a:p>
        </p:txBody>
      </p:sp>
      <p:sp>
        <p:nvSpPr>
          <p:cNvPr id="6" name="Shape 6"/>
          <p:cNvSpPr>
            <a:spLocks noGrp="1"/>
          </p:cNvSpPr>
          <p:nvPr>
            <p:ph type="body" sz="quarter" idx="1"/>
          </p:nvPr>
        </p:nvSpPr>
        <p:spPr>
          <a:xfrm>
            <a:off x="975360" y="4560571"/>
            <a:ext cx="5364480" cy="4320540"/>
          </a:xfrm>
          <a:prstGeom prst="rect">
            <a:avLst/>
          </a:prstGeom>
        </p:spPr>
        <p:txBody>
          <a:bodyPr lIns="97202" tIns="48601" rIns="97202" bIns="48601"/>
          <a:lstStyle/>
          <a:p>
            <a:pPr lvl="0"/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"/>
          </p:nvPr>
        </p:nvSpPr>
        <p:spPr>
          <a:xfrm>
            <a:off x="4142964" y="9119326"/>
            <a:ext cx="3170582" cy="480225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C8D163C5-F5BC-48F4-9105-AF2843882CA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797318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0923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9575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1383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0138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8801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81756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0396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77690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443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02419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19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138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6121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6628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1075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71893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80800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8814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39260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59066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59219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97811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29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3994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21126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30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44625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31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0606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0329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2230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7929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17049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0900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Natalie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63C5-F5BC-48F4-9105-AF2843882CA4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896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EBD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46113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rgbClr val="3D203C"/>
                </a:solidFill>
              </a:defRPr>
            </a:lvl1pPr>
          </a:lstStyle>
          <a:p>
            <a:r>
              <a:rPr lang="en-US" dirty="0"/>
              <a:t>Presentation Title – Arial 48</a:t>
            </a:r>
            <a:endParaRPr lang="en-CA" dirty="0"/>
          </a:p>
        </p:txBody>
      </p:sp>
      <p:pic>
        <p:nvPicPr>
          <p:cNvPr id="4" name="Picture 3" descr="Tides_Logo_PurpleCMYK_Final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6014934"/>
            <a:ext cx="2972238" cy="4723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809750"/>
            <a:ext cx="8229600" cy="733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solidFill>
                  <a:srgbClr val="3D203C"/>
                </a:solidFill>
              </a:defRPr>
            </a:lvl1pPr>
          </a:lstStyle>
          <a:p>
            <a:pPr lvl="0"/>
            <a:r>
              <a:rPr lang="en-CA" dirty="0"/>
              <a:t>Presentation to – Arial 32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6725" y="2543175"/>
            <a:ext cx="8229600" cy="733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solidFill>
                  <a:srgbClr val="3D203C"/>
                </a:solidFill>
              </a:defRPr>
            </a:lvl1pPr>
          </a:lstStyle>
          <a:p>
            <a:pPr lvl="0"/>
            <a:r>
              <a:rPr lang="en-CA" dirty="0"/>
              <a:t>Date – Arial 32</a:t>
            </a:r>
          </a:p>
        </p:txBody>
      </p:sp>
    </p:spTree>
    <p:extLst>
      <p:ext uri="{BB962C8B-B14F-4D97-AF65-F5344CB8AC3E}">
        <p14:creationId xmlns:p14="http://schemas.microsoft.com/office/powerpoint/2010/main" val="105462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60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r>
              <a:rPr lang="en-US" dirty="0"/>
              <a:t>Title – Arial 48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Arial - 32</a:t>
            </a:r>
          </a:p>
          <a:p>
            <a:pPr lvl="1"/>
            <a:r>
              <a:rPr lang="en-US" dirty="0"/>
              <a:t>Second level - 28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8" name="Picture 7" descr="Tides_Logo_PurpleCMYK_Final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5" y="6277531"/>
            <a:ext cx="2219018" cy="35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6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- 2 pics">
    <p:bg>
      <p:bgPr>
        <a:solidFill>
          <a:srgbClr val="00AB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409574"/>
            <a:ext cx="4114800" cy="6143625"/>
          </a:xfrm>
          <a:prstGeom prst="rect">
            <a:avLst/>
          </a:prstGeom>
        </p:spPr>
        <p:txBody>
          <a:bodyPr/>
          <a:lstStyle/>
          <a:p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048250" y="409575"/>
            <a:ext cx="3663950" cy="614362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6284169"/>
            <a:ext cx="1991596" cy="31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51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- 1 pic">
    <p:bg>
      <p:bgPr>
        <a:solidFill>
          <a:srgbClr val="88B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572000" cy="6962772"/>
          </a:xfrm>
          <a:prstGeom prst="rect">
            <a:avLst/>
          </a:prstGeom>
        </p:spPr>
        <p:txBody>
          <a:bodyPr/>
          <a:lstStyle/>
          <a:p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048250" y="409575"/>
            <a:ext cx="3663950" cy="614362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6284169"/>
            <a:ext cx="1991596" cy="31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55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- Blue">
    <p:bg>
      <p:bgPr>
        <a:solidFill>
          <a:srgbClr val="003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 - Blue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67" y="6239341"/>
            <a:ext cx="2554662" cy="40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2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- Red">
    <p:bg>
      <p:bgPr>
        <a:solidFill>
          <a:srgbClr val="CA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 - Red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67" y="6239341"/>
            <a:ext cx="2554662" cy="40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1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- Green">
    <p:bg>
      <p:bgPr>
        <a:solidFill>
          <a:srgbClr val="00AB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 - Green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67" y="6239341"/>
            <a:ext cx="2554662" cy="40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1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- Light Blue">
    <p:bg>
      <p:bgPr>
        <a:solidFill>
          <a:srgbClr val="88B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Slide- Light Blue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67" y="6239341"/>
            <a:ext cx="2554662" cy="40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6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rgbClr val="FEBD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A544E3-2AE8-412A-BF51-6C861E1941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05" y="678104"/>
            <a:ext cx="6338049" cy="1389205"/>
          </a:xfrm>
          <a:prstGeom prst="rect">
            <a:avLst/>
          </a:prstGeom>
        </p:spPr>
      </p:pic>
      <p:pic>
        <p:nvPicPr>
          <p:cNvPr id="4" name="Picture 3" descr="Tides_Logo_PurpleCMYK_Final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6014934"/>
            <a:ext cx="2972238" cy="47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35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12" cstate="print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1172" y="-94488"/>
            <a:ext cx="4866742" cy="46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4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57" r:id="rId2"/>
    <p:sldLayoutId id="2147483680" r:id="rId3"/>
    <p:sldLayoutId id="2147483681" r:id="rId4"/>
    <p:sldLayoutId id="2147483661" r:id="rId5"/>
    <p:sldLayoutId id="2147483674" r:id="rId6"/>
    <p:sldLayoutId id="2147483675" r:id="rId7"/>
    <p:sldLayoutId id="2147483676" r:id="rId8"/>
    <p:sldLayoutId id="2147483679" r:id="rId9"/>
    <p:sldLayoutId id="2147483658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FEBD3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idescanada.box.com/s/n82w1pgyhspbukhbak17wjb7gicsb6d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idescanada.box.com/s/dv32ul71m29goly5z4hf1krtpnjq3m80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dirty="0"/>
              <a:t>Implementation of BC Lobbyist Transparency Act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3558164"/>
            <a:ext cx="8229600" cy="7334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4572942"/>
            <a:ext cx="8229600" cy="733425"/>
          </a:xfrm>
        </p:spPr>
        <p:txBody>
          <a:bodyPr/>
          <a:lstStyle/>
          <a:p>
            <a:r>
              <a:rPr lang="en-CA" dirty="0"/>
              <a:t>May 13, 2020</a:t>
            </a:r>
          </a:p>
        </p:txBody>
      </p:sp>
    </p:spTree>
    <p:extLst>
      <p:ext uri="{BB962C8B-B14F-4D97-AF65-F5344CB8AC3E}">
        <p14:creationId xmlns:p14="http://schemas.microsoft.com/office/powerpoint/2010/main" val="3451580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Penalties up to $100,000</a:t>
            </a:r>
          </a:p>
          <a:p>
            <a:pPr lvl="1"/>
            <a:r>
              <a:rPr lang="en-CA" dirty="0"/>
              <a:t>Prohibition from lobbying for up to two years</a:t>
            </a:r>
          </a:p>
          <a:p>
            <a:pPr lvl="1"/>
            <a:r>
              <a:rPr lang="en-CA" dirty="0"/>
              <a:t>All findings of non-compliance, regardless of whether a fine is imposed, are public and communicated in ORL reports</a:t>
            </a:r>
          </a:p>
          <a:p>
            <a:pPr lvl="1"/>
            <a:r>
              <a:rPr lang="en-CA" dirty="0"/>
              <a:t>Charities which successfully conclude an audit are likely to be audited again to confirm adherence to compliance agreement</a:t>
            </a:r>
          </a:p>
        </p:txBody>
      </p:sp>
    </p:spTree>
    <p:extLst>
      <p:ext uri="{BB962C8B-B14F-4D97-AF65-F5344CB8AC3E}">
        <p14:creationId xmlns:p14="http://schemas.microsoft.com/office/powerpoint/2010/main" val="3678968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Threshold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There is no longer any amount of lobbying which does not need to be reported</a:t>
            </a:r>
          </a:p>
          <a:p>
            <a:pPr lvl="1"/>
            <a:r>
              <a:rPr lang="en-CA" dirty="0"/>
              <a:t>There are very minor exceptions for small organizations, but neither TCF nor TCI qualify</a:t>
            </a:r>
          </a:p>
        </p:txBody>
      </p:sp>
    </p:spTree>
    <p:extLst>
      <p:ext uri="{BB962C8B-B14F-4D97-AF65-F5344CB8AC3E}">
        <p14:creationId xmlns:p14="http://schemas.microsoft.com/office/powerpoint/2010/main" val="423109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Monthly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Monthly reports are due by the 15</a:t>
            </a:r>
            <a:r>
              <a:rPr lang="en-CA" baseline="30000" dirty="0"/>
              <a:t>th</a:t>
            </a:r>
            <a:r>
              <a:rPr lang="en-CA" dirty="0"/>
              <a:t> of each month, for activities the previous month</a:t>
            </a:r>
          </a:p>
          <a:p>
            <a:pPr lvl="1"/>
            <a:r>
              <a:rPr lang="en-CA" dirty="0"/>
              <a:t>Similar to federal system</a:t>
            </a:r>
          </a:p>
          <a:p>
            <a:pPr lvl="1"/>
            <a:r>
              <a:rPr lang="en-CA" dirty="0"/>
              <a:t>Must report lobbying of senior office holders, government funding, any gifts made or promised, and any changes to registration, including new lobbyists or targets of lobbying</a:t>
            </a:r>
          </a:p>
          <a:p>
            <a:pPr lvl="1"/>
            <a:r>
              <a:rPr lang="en-CA" dirty="0"/>
              <a:t>Activities as of May 4</a:t>
            </a:r>
            <a:r>
              <a:rPr lang="en-CA" baseline="30000" dirty="0"/>
              <a:t>th</a:t>
            </a:r>
            <a:r>
              <a:rPr lang="en-CA" dirty="0"/>
              <a:t> will be reported</a:t>
            </a:r>
          </a:p>
          <a:p>
            <a:pPr lvl="1"/>
            <a:r>
              <a:rPr lang="en-CA" dirty="0"/>
              <a:t>Deadline extended to September 15, 2020</a:t>
            </a:r>
          </a:p>
        </p:txBody>
      </p:sp>
    </p:spTree>
    <p:extLst>
      <p:ext uri="{BB962C8B-B14F-4D97-AF65-F5344CB8AC3E}">
        <p14:creationId xmlns:p14="http://schemas.microsoft.com/office/powerpoint/2010/main" val="411624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Monthly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Internal reporting will collect information, for review, compilation, entry, and submission by CST</a:t>
            </a:r>
          </a:p>
          <a:p>
            <a:pPr lvl="1"/>
            <a:r>
              <a:rPr lang="en-CA" dirty="0"/>
              <a:t>For TCF</a:t>
            </a:r>
          </a:p>
          <a:p>
            <a:pPr lvl="2"/>
            <a:r>
              <a:rPr lang="en-CA" dirty="0"/>
              <a:t>Information required by Province</a:t>
            </a:r>
          </a:p>
          <a:p>
            <a:pPr lvl="2"/>
            <a:r>
              <a:rPr lang="en-CA" dirty="0"/>
              <a:t>Tracking of hours by jurisdiction</a:t>
            </a:r>
          </a:p>
          <a:p>
            <a:pPr lvl="1"/>
            <a:r>
              <a:rPr lang="en-CA" dirty="0"/>
              <a:t>For TCI</a:t>
            </a:r>
          </a:p>
          <a:p>
            <a:pPr lvl="2"/>
            <a:r>
              <a:rPr lang="en-CA" dirty="0"/>
              <a:t>Information required by Province</a:t>
            </a:r>
          </a:p>
          <a:p>
            <a:pPr lvl="2"/>
            <a:r>
              <a:rPr lang="en-CA" dirty="0"/>
              <a:t>Information required by Federal Government</a:t>
            </a:r>
          </a:p>
          <a:p>
            <a:pPr lvl="2"/>
            <a:r>
              <a:rPr lang="en-CA" dirty="0"/>
              <a:t>Tracking of hours by jurisdiction</a:t>
            </a:r>
          </a:p>
        </p:txBody>
      </p:sp>
    </p:spTree>
    <p:extLst>
      <p:ext uri="{BB962C8B-B14F-4D97-AF65-F5344CB8AC3E}">
        <p14:creationId xmlns:p14="http://schemas.microsoft.com/office/powerpoint/2010/main" val="988123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Monthly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E192C3-9D8C-429C-8D71-9BC4BECE4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61" t="7238" r="20056"/>
          <a:stretch/>
        </p:blipFill>
        <p:spPr>
          <a:xfrm>
            <a:off x="48987" y="12988"/>
            <a:ext cx="9085590" cy="676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83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Monthly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Questions will mirror online portal</a:t>
            </a:r>
          </a:p>
          <a:p>
            <a:pPr lvl="2"/>
            <a:r>
              <a:rPr lang="en-CA" dirty="0"/>
              <a:t>To update registration: </a:t>
            </a:r>
            <a:r>
              <a:rPr lang="en-CA" dirty="0">
                <a:hlinkClick r:id="rId3"/>
              </a:rPr>
              <a:t>https://tidescanada.box.com/s/n82w1pgyhspbukhbak17wjb7gicsb6dm</a:t>
            </a:r>
            <a:r>
              <a:rPr lang="en-CA" dirty="0"/>
              <a:t> </a:t>
            </a:r>
          </a:p>
          <a:p>
            <a:pPr lvl="2"/>
            <a:r>
              <a:rPr lang="en-CA" dirty="0"/>
              <a:t>To complete activity reports: </a:t>
            </a:r>
            <a:r>
              <a:rPr lang="en-CA" dirty="0">
                <a:hlinkClick r:id="rId4"/>
              </a:rPr>
              <a:t>https://tidescanada.box.com/s/dv32ul71m29goly5z4hf1krtpnjq3m80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4882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Contributions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CA" dirty="0"/>
              <a:t>Must declare political contribution related to lobbying since the date the writ was issued for the last provincial election (April 11, 2017)</a:t>
            </a: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r>
              <a:rPr lang="en-CA" dirty="0"/>
              <a:t>Only the fact that a political contribution has been made is declared. Details about the amount of the contribution, and to whom it was made, are not required.</a:t>
            </a:r>
          </a:p>
          <a:p>
            <a:pPr marL="45720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219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Coalitions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The term “coalition” means an alliance of separate entities or persons that have joined together for a common purpose or action.</a:t>
            </a:r>
          </a:p>
          <a:p>
            <a:pPr lvl="1"/>
            <a:r>
              <a:rPr lang="en-CA" dirty="0"/>
              <a:t>Organizations are required to list the name and business address of each member of the coalition</a:t>
            </a:r>
          </a:p>
          <a:p>
            <a:pPr lvl="1"/>
            <a:r>
              <a:rPr lang="en-CA" dirty="0"/>
              <a:t>Organization must identify any coalition to which they belong if the purpose of the coalition is related to the lobbying activities engaged in by the client or organization </a:t>
            </a:r>
          </a:p>
        </p:txBody>
      </p:sp>
    </p:spTree>
    <p:extLst>
      <p:ext uri="{BB962C8B-B14F-4D97-AF65-F5344CB8AC3E}">
        <p14:creationId xmlns:p14="http://schemas.microsoft.com/office/powerpoint/2010/main" val="376131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Gifts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/>
              <a:t>Prohibition on gifts to any public office holder the lobbyist is lobbying. </a:t>
            </a:r>
          </a:p>
          <a:p>
            <a:r>
              <a:rPr lang="en-CA" sz="2800" dirty="0"/>
              <a:t>Exception </a:t>
            </a:r>
          </a:p>
          <a:p>
            <a:pPr lvl="1"/>
            <a:r>
              <a:rPr lang="en-CA" sz="2400" dirty="0"/>
              <a:t>Social obligations that normally accompany the duties or responsibilities; AND </a:t>
            </a:r>
          </a:p>
          <a:p>
            <a:pPr lvl="1"/>
            <a:r>
              <a:rPr lang="en-CA" sz="2400" dirty="0"/>
              <a:t>The total value over any given 12-month period is less than $100. </a:t>
            </a:r>
          </a:p>
          <a:p>
            <a:r>
              <a:rPr lang="en-CA" sz="2800" dirty="0"/>
              <a:t>All gifts to </a:t>
            </a:r>
            <a:r>
              <a:rPr lang="en-CA" sz="2800" b="1" dirty="0"/>
              <a:t>all </a:t>
            </a:r>
            <a:r>
              <a:rPr lang="en-CA" sz="2800" dirty="0"/>
              <a:t>public office holders must be declared</a:t>
            </a:r>
            <a:endParaRPr lang="en-CA" dirty="0"/>
          </a:p>
          <a:p>
            <a:r>
              <a:rPr lang="en-CA" sz="2800" dirty="0"/>
              <a:t>Gifts include refreshments</a:t>
            </a:r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5844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Gifts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400" dirty="0"/>
              <a:t>Gifts may include: </a:t>
            </a:r>
          </a:p>
          <a:p>
            <a:r>
              <a:rPr lang="en-CA" sz="2400" dirty="0"/>
              <a:t>meals, beverages or other hospitality </a:t>
            </a:r>
          </a:p>
          <a:p>
            <a:r>
              <a:rPr lang="en-US" sz="2400" dirty="0"/>
              <a:t>invitations to receptions </a:t>
            </a:r>
          </a:p>
          <a:p>
            <a:r>
              <a:rPr lang="en-CA" sz="2400" dirty="0"/>
              <a:t>money in any form</a:t>
            </a:r>
          </a:p>
          <a:p>
            <a:r>
              <a:rPr lang="en-CA" sz="2400" dirty="0"/>
              <a:t>tangible gifts such as gift baskets, alcoholic beverages, flowers, chocolate, art, or jewelry </a:t>
            </a:r>
          </a:p>
          <a:p>
            <a:r>
              <a:rPr lang="en-CA" sz="2400" dirty="0"/>
              <a:t>tickets to sporting, cultural or speaking events </a:t>
            </a: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lvl="1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12741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CA" sz="2800" dirty="0"/>
              <a:t>Background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/>
              <a:t>Changes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/>
              <a:t>Requirements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/>
              <a:t>Timelines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/>
              <a:t>Charity Compliance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/>
              <a:t>Next Steps </a:t>
            </a:r>
          </a:p>
          <a:p>
            <a:pPr marL="514350" indent="-514350">
              <a:buFont typeface="+mj-lt"/>
              <a:buAutoNum type="arabicPeriod"/>
            </a:pPr>
            <a:endParaRPr lang="en-CA" sz="2800" dirty="0"/>
          </a:p>
          <a:p>
            <a:pPr marL="514350" indent="-514350">
              <a:buFont typeface="+mj-lt"/>
              <a:buAutoNum type="arabicPeriod"/>
            </a:pPr>
            <a:endParaRPr lang="en-CA" sz="2800" dirty="0"/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544233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Gifts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400" dirty="0"/>
              <a:t>Gifts may include: </a:t>
            </a:r>
          </a:p>
          <a:p>
            <a:r>
              <a:rPr lang="en-US" sz="2400" dirty="0"/>
              <a:t>box seats </a:t>
            </a:r>
          </a:p>
          <a:p>
            <a:r>
              <a:rPr lang="en-CA" sz="2400" dirty="0"/>
              <a:t>VIP passes not available to the public </a:t>
            </a:r>
          </a:p>
          <a:p>
            <a:r>
              <a:rPr lang="en-CA" sz="2400" dirty="0"/>
              <a:t>a service (spa, ski pass, transportation such as car &amp; driver or private aircraft) </a:t>
            </a:r>
          </a:p>
          <a:p>
            <a:r>
              <a:rPr lang="en-CA" sz="2400" dirty="0"/>
              <a:t>use of property or facilities (use of a vehicle, golf facilities, hotel room, residence, or other accommodation) </a:t>
            </a: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lvl="1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894079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Gifts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We must declare: </a:t>
            </a:r>
          </a:p>
          <a:p>
            <a:r>
              <a:rPr lang="en-CA" dirty="0"/>
              <a:t>the name of the public office holder </a:t>
            </a:r>
          </a:p>
          <a:p>
            <a:r>
              <a:rPr lang="en-CA" dirty="0"/>
              <a:t>a description of the gift </a:t>
            </a:r>
          </a:p>
          <a:p>
            <a:r>
              <a:rPr lang="en-CA" dirty="0"/>
              <a:t>the value of the gift </a:t>
            </a:r>
          </a:p>
          <a:p>
            <a:r>
              <a:rPr lang="en-CA" dirty="0"/>
              <a:t>the date the gift was given or promised, and </a:t>
            </a:r>
          </a:p>
          <a:p>
            <a:r>
              <a:rPr lang="en-CA" dirty="0"/>
              <a:t>the circumstances under which the gift was given or promised. </a:t>
            </a:r>
          </a:p>
        </p:txBody>
      </p:sp>
    </p:spTree>
    <p:extLst>
      <p:ext uri="{BB962C8B-B14F-4D97-AF65-F5344CB8AC3E}">
        <p14:creationId xmlns:p14="http://schemas.microsoft.com/office/powerpoint/2010/main" val="283412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Changes: Gifts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lvl="1"/>
            <a:endParaRPr lang="en-CA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F937E6-BB13-47BB-83FC-1CC4C540844D}"/>
              </a:ext>
            </a:extLst>
          </p:cNvPr>
          <p:cNvSpPr/>
          <p:nvPr/>
        </p:nvSpPr>
        <p:spPr>
          <a:xfrm>
            <a:off x="457200" y="1282330"/>
            <a:ext cx="79408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800" dirty="0"/>
              <a:t>Value of gift is </a:t>
            </a:r>
            <a:r>
              <a:rPr lang="en-CA" sz="2800" b="1" dirty="0"/>
              <a:t>full cost</a:t>
            </a:r>
            <a:r>
              <a:rPr lang="en-CA" sz="2800" dirty="0"/>
              <a:t> - including venue rental costs, food/catering costs, bar/beverage costs, service costs, music or entertainment costs, transportation costs, and any other costs involved in hosting the event -  divided that total cost by the total number of people </a:t>
            </a:r>
            <a:r>
              <a:rPr lang="en-CA" sz="2800" b="1" dirty="0"/>
              <a:t>invited </a:t>
            </a:r>
            <a:r>
              <a:rPr lang="en-CA" sz="2800" dirty="0"/>
              <a:t>to attend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9536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Requirements: BC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Ensure team members registered as in-house lobbyists as required</a:t>
            </a:r>
          </a:p>
          <a:p>
            <a:pPr lvl="1"/>
            <a:r>
              <a:rPr lang="en-CA" dirty="0"/>
              <a:t>Track targets of lobbying, activities, gifts, and contributions</a:t>
            </a:r>
          </a:p>
          <a:p>
            <a:pPr lvl="1"/>
            <a:r>
              <a:rPr lang="en-CA" dirty="0"/>
              <a:t>Complete monthly activity reports</a:t>
            </a:r>
          </a:p>
          <a:p>
            <a:pPr lvl="1"/>
            <a:r>
              <a:rPr lang="en-CA" dirty="0"/>
              <a:t>Track invitations to public office holders with a gift </a:t>
            </a:r>
          </a:p>
          <a:p>
            <a:pPr lvl="1"/>
            <a:r>
              <a:rPr lang="en-CA" dirty="0"/>
              <a:t>Limit gifts to &lt;$100 / 12 month period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74371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Requirements: 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CA" dirty="0"/>
              <a:t>All TCI and TCF employees will report monthly on</a:t>
            </a:r>
          </a:p>
          <a:p>
            <a:pPr lvl="1"/>
            <a:r>
              <a:rPr lang="en-CA" dirty="0"/>
              <a:t>Information required by LTA</a:t>
            </a:r>
          </a:p>
          <a:p>
            <a:pPr lvl="1"/>
            <a:r>
              <a:rPr lang="en-CA" dirty="0"/>
              <a:t>Information required by other jurisdictions in which we are registered (Federally for TCI)</a:t>
            </a:r>
          </a:p>
          <a:p>
            <a:pPr lvl="1"/>
            <a:r>
              <a:rPr lang="en-CA" dirty="0"/>
              <a:t>Hours of lobbying by jurisdiction for all locations, to be tracked against thresholds</a:t>
            </a:r>
          </a:p>
        </p:txBody>
      </p:sp>
    </p:spTree>
    <p:extLst>
      <p:ext uri="{BB962C8B-B14F-4D97-AF65-F5344CB8AC3E}">
        <p14:creationId xmlns:p14="http://schemas.microsoft.com/office/powerpoint/2010/main" val="3040924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Timeline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08626FC-3EED-41D3-A23F-9A006B676B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380861"/>
              </p:ext>
            </p:extLst>
          </p:nvPr>
        </p:nvGraphicFramePr>
        <p:xfrm>
          <a:off x="457200" y="1026696"/>
          <a:ext cx="8229600" cy="5831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3323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Charity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Non-partisan</a:t>
            </a:r>
          </a:p>
          <a:p>
            <a:pPr lvl="1"/>
            <a:r>
              <a:rPr lang="en-CA" dirty="0"/>
              <a:t>Mission aligned</a:t>
            </a:r>
          </a:p>
          <a:p>
            <a:pPr lvl="1"/>
            <a:r>
              <a:rPr lang="en-CA" dirty="0"/>
              <a:t>Public benefit</a:t>
            </a:r>
          </a:p>
          <a:p>
            <a:pPr lvl="1"/>
            <a:r>
              <a:rPr lang="en-CA" dirty="0"/>
              <a:t>No undue private benefit</a:t>
            </a:r>
          </a:p>
          <a:p>
            <a:pPr lvl="1"/>
            <a:r>
              <a:rPr lang="en-CA" dirty="0"/>
              <a:t>Factual, well reasoned, and not ‘leading’</a:t>
            </a:r>
          </a:p>
          <a:p>
            <a:pPr lvl="1"/>
            <a:r>
              <a:rPr lang="en-CA" dirty="0"/>
              <a:t>Report PPDDA and fundraising</a:t>
            </a:r>
          </a:p>
          <a:p>
            <a:pPr lvl="1"/>
            <a:r>
              <a:rPr lang="en-CA" dirty="0"/>
              <a:t>Abide by all other regulations </a:t>
            </a:r>
          </a:p>
          <a:p>
            <a:pPr lvl="1"/>
            <a:r>
              <a:rPr lang="en-CA" dirty="0"/>
              <a:t>Follow GAAP and financial policies</a:t>
            </a:r>
          </a:p>
        </p:txBody>
      </p:sp>
    </p:spTree>
    <p:extLst>
      <p:ext uri="{BB962C8B-B14F-4D97-AF65-F5344CB8AC3E}">
        <p14:creationId xmlns:p14="http://schemas.microsoft.com/office/powerpoint/2010/main" val="817267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Steps: Track lobbying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242"/>
            <a:ext cx="8229600" cy="4890921"/>
          </a:xfrm>
        </p:spPr>
        <p:txBody>
          <a:bodyPr/>
          <a:lstStyle/>
          <a:p>
            <a:pPr marL="457200" lvl="1" indent="0">
              <a:buNone/>
            </a:pPr>
            <a:r>
              <a:rPr lang="en-CA" b="1" dirty="0"/>
              <a:t>Keep track of lobbying activity in May</a:t>
            </a:r>
          </a:p>
          <a:p>
            <a:pPr lvl="1"/>
            <a:r>
              <a:rPr lang="en-CA" dirty="0"/>
              <a:t>Hours of effort (outside BC)</a:t>
            </a:r>
          </a:p>
          <a:p>
            <a:pPr lvl="1"/>
            <a:r>
              <a:rPr lang="en-CA" dirty="0"/>
              <a:t>When did the lobbying take place?</a:t>
            </a:r>
          </a:p>
          <a:p>
            <a:pPr lvl="1"/>
            <a:r>
              <a:rPr lang="en-CA" dirty="0"/>
              <a:t>Who attended?</a:t>
            </a:r>
          </a:p>
          <a:p>
            <a:pPr lvl="1"/>
            <a:r>
              <a:rPr lang="en-CA" dirty="0"/>
              <a:t>What was the purpose?</a:t>
            </a:r>
          </a:p>
          <a:p>
            <a:pPr lvl="1"/>
            <a:r>
              <a:rPr lang="en-CA" dirty="0"/>
              <a:t>Was there any gift or refreshment?</a:t>
            </a:r>
          </a:p>
          <a:p>
            <a:pPr marL="457200" lvl="1" indent="0">
              <a:buNone/>
            </a:pPr>
            <a:r>
              <a:rPr lang="en-CA" b="1" dirty="0"/>
              <a:t>Use a system that works for you</a:t>
            </a:r>
          </a:p>
          <a:p>
            <a:pPr lvl="1"/>
            <a:r>
              <a:rPr lang="en-CA" dirty="0"/>
              <a:t>Outlook calendar items</a:t>
            </a:r>
          </a:p>
          <a:p>
            <a:pPr lvl="1"/>
            <a:r>
              <a:rPr lang="en-CA" dirty="0"/>
              <a:t>Email folder</a:t>
            </a:r>
          </a:p>
          <a:p>
            <a:pPr lvl="1"/>
            <a:r>
              <a:rPr lang="en-CA" dirty="0"/>
              <a:t>One Note / spreadsheet, post-it</a:t>
            </a:r>
          </a:p>
          <a:p>
            <a:pPr lvl="1"/>
            <a:r>
              <a:rPr lang="en-CA" dirty="0"/>
              <a:t>Government template</a:t>
            </a:r>
          </a:p>
        </p:txBody>
      </p:sp>
    </p:spTree>
    <p:extLst>
      <p:ext uri="{BB962C8B-B14F-4D97-AF65-F5344CB8AC3E}">
        <p14:creationId xmlns:p14="http://schemas.microsoft.com/office/powerpoint/2010/main" val="2583003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Steps: Attend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In late May or early June, there will be training on the internal reporting tool</a:t>
            </a:r>
          </a:p>
          <a:p>
            <a:pPr lvl="1"/>
            <a:r>
              <a:rPr lang="en-CA" dirty="0"/>
              <a:t>Request additional compliance training for your team as needed</a:t>
            </a:r>
          </a:p>
        </p:txBody>
      </p:sp>
    </p:spTree>
    <p:extLst>
      <p:ext uri="{BB962C8B-B14F-4D97-AF65-F5344CB8AC3E}">
        <p14:creationId xmlns:p14="http://schemas.microsoft.com/office/powerpoint/2010/main" val="21408755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Steps: Maintain SF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CA" dirty="0"/>
              <a:t>CST will complete reporting on government funding received or proposed</a:t>
            </a:r>
          </a:p>
          <a:p>
            <a:pPr lvl="2"/>
            <a:r>
              <a:rPr lang="en-CA" dirty="0"/>
              <a:t>Following naming conventions for government accounts</a:t>
            </a:r>
          </a:p>
          <a:p>
            <a:pPr lvl="2"/>
            <a:r>
              <a:rPr lang="en-CA" dirty="0"/>
              <a:t>Enter proposal in a timely manner</a:t>
            </a:r>
          </a:p>
          <a:p>
            <a:pPr lvl="2"/>
            <a:r>
              <a:rPr lang="en-CA" dirty="0"/>
              <a:t>Maintain opportunity status</a:t>
            </a:r>
          </a:p>
        </p:txBody>
      </p:sp>
    </p:spTree>
    <p:extLst>
      <p:ext uri="{BB962C8B-B14F-4D97-AF65-F5344CB8AC3E}">
        <p14:creationId xmlns:p14="http://schemas.microsoft.com/office/powerpoint/2010/main" val="4238458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Definitions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B6EE850-0AE4-40BC-A843-48C5FBAF9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From Shared Platform Operations manual: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“</a:t>
            </a:r>
            <a:r>
              <a:rPr lang="en-CA" dirty="0"/>
              <a:t>Lobbying is defined as any direct communication (oral, written, or grassroots) with an elected official or senior government employee with the intention of influencing a law, policy, decision, or program.”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84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Steps: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35243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Steps: Ask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Recommendation to make shared platform Ops Manual available to staff</a:t>
            </a:r>
          </a:p>
          <a:p>
            <a:pPr lvl="1"/>
            <a:r>
              <a:rPr lang="en-CA" dirty="0"/>
              <a:t>Third party resources</a:t>
            </a:r>
          </a:p>
          <a:p>
            <a:pPr lvl="2"/>
            <a:r>
              <a:rPr lang="en-CA" dirty="0"/>
              <a:t>ORL website, FAQs, and guidance</a:t>
            </a:r>
          </a:p>
          <a:p>
            <a:pPr lvl="2"/>
            <a:r>
              <a:rPr lang="en-CA" dirty="0"/>
              <a:t>Webinars</a:t>
            </a:r>
          </a:p>
          <a:p>
            <a:pPr lvl="1"/>
            <a:r>
              <a:rPr lang="en-CA" dirty="0"/>
              <a:t>Tamara, Natalie, and Allie can help</a:t>
            </a:r>
          </a:p>
          <a:p>
            <a:pPr lvl="1"/>
            <a:r>
              <a:rPr lang="en-CA" b="1" dirty="0"/>
              <a:t>Your questions will inform training plans</a:t>
            </a:r>
          </a:p>
        </p:txBody>
      </p:sp>
    </p:spTree>
    <p:extLst>
      <p:ext uri="{BB962C8B-B14F-4D97-AF65-F5344CB8AC3E}">
        <p14:creationId xmlns:p14="http://schemas.microsoft.com/office/powerpoint/2010/main" val="4006144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208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Definitions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4D455F-D92F-4BCD-A785-659B66125A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155367"/>
            <a:ext cx="9085174" cy="315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87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rabicPeriod"/>
            </a:pP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C70D76-48CA-4CF7-BA00-20734FF896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11" b="50329"/>
          <a:stretch/>
        </p:blipFill>
        <p:spPr>
          <a:xfrm>
            <a:off x="6508" y="1166019"/>
            <a:ext cx="9227760" cy="476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3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Definitions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B6EE850-0AE4-40BC-A843-48C5FBAF9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In-house lobbyists are Tides Canada employees</a:t>
            </a:r>
          </a:p>
          <a:p>
            <a:r>
              <a:rPr lang="en-US" dirty="0"/>
              <a:t>Consultant lobbyists are contractors</a:t>
            </a:r>
          </a:p>
        </p:txBody>
      </p:sp>
    </p:spTree>
    <p:extLst>
      <p:ext uri="{BB962C8B-B14F-4D97-AF65-F5344CB8AC3E}">
        <p14:creationId xmlns:p14="http://schemas.microsoft.com/office/powerpoint/2010/main" val="34355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Jurisdictions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LTA governs lobbying of BC public office holders, including elected officials</a:t>
            </a:r>
          </a:p>
          <a:p>
            <a:pPr lvl="1"/>
            <a:r>
              <a:rPr lang="en-CA" dirty="0"/>
              <a:t>LTA requires reporting of government funding across all jurisdictions</a:t>
            </a:r>
          </a:p>
          <a:p>
            <a:pPr lvl="1"/>
            <a:r>
              <a:rPr lang="en-CA" dirty="0"/>
              <a:t>Required to monitor federal lobbying against threshold to register</a:t>
            </a:r>
          </a:p>
          <a:p>
            <a:pPr lvl="1"/>
            <a:r>
              <a:rPr lang="en-CA" dirty="0"/>
              <a:t>Anticipate other jurisdictions will follow</a:t>
            </a:r>
          </a:p>
          <a:p>
            <a:pPr lvl="1"/>
            <a:r>
              <a:rPr lang="en-CA" dirty="0"/>
              <a:t>Proposing a single system to track and report lobbying across all jurisdictions</a:t>
            </a:r>
          </a:p>
        </p:txBody>
      </p:sp>
    </p:spTree>
    <p:extLst>
      <p:ext uri="{BB962C8B-B14F-4D97-AF65-F5344CB8AC3E}">
        <p14:creationId xmlns:p14="http://schemas.microsoft.com/office/powerpoint/2010/main" val="2719452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CA" dirty="0"/>
              <a:t>All fillings publicly available online, and have been used against TCI in the past:</a:t>
            </a:r>
          </a:p>
          <a:p>
            <a:pPr lvl="1"/>
            <a:r>
              <a:rPr lang="en-CA" dirty="0"/>
              <a:t>Negative campaign against Tides Canada remains active in BC</a:t>
            </a:r>
          </a:p>
          <a:p>
            <a:pPr lvl="1"/>
            <a:r>
              <a:rPr lang="en-CA" dirty="0"/>
              <a:t>All Tides Canada activities must be and be described to be compliant with all applicable regulations</a:t>
            </a:r>
          </a:p>
        </p:txBody>
      </p:sp>
    </p:spTree>
    <p:extLst>
      <p:ext uri="{BB962C8B-B14F-4D97-AF65-F5344CB8AC3E}">
        <p14:creationId xmlns:p14="http://schemas.microsoft.com/office/powerpoint/2010/main" val="819087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Background: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CA" dirty="0"/>
              <a:t>All fillings publicly available online</a:t>
            </a: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209AD5-38FE-4B80-8C5A-BB856A89F2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2"/>
          <a:stretch/>
        </p:blipFill>
        <p:spPr>
          <a:xfrm>
            <a:off x="81641" y="2628901"/>
            <a:ext cx="9062360" cy="123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1103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8F8F8F"/>
      </a:accent3>
      <a:accent4>
        <a:srgbClr val="707070"/>
      </a:accent4>
      <a:accent5>
        <a:srgbClr val="B2C0D9"/>
      </a:accent5>
      <a:accent6>
        <a:srgbClr val="AE48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yriad Pro"/>
            <a:ea typeface="Myriad Pro"/>
            <a:cs typeface="Myriad Pro"/>
            <a:sym typeface="Myriad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yriad Pro"/>
            <a:ea typeface="Myriad Pro"/>
            <a:cs typeface="Myriad Pro"/>
            <a:sym typeface="Myriad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05b73f9-f793-4a0c-8092-c2dac9720033">
      <Value>48</Value>
      <Value>50</Value>
      <Value>49</Value>
    </TaxCatchAll>
    <jdfa05333c5149e19140b68c0a913839 xmlns="705b73f9-f793-4a0c-8092-c2dac9720033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e11d3407-5f2f-49a9-93dc-3bad23d05803</TermId>
        </TermInfo>
      </Terms>
    </jdfa05333c5149e19140b68c0a913839>
    <c542d816d72045f59d4ae778276e2bc2 xmlns="705b73f9-f793-4a0c-8092-c2dac9720033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branding</TermName>
          <TermId xmlns="http://schemas.microsoft.com/office/infopath/2007/PartnerControls">c68b0ba2-7c12-4fec-8d78-70757843c36f</TermId>
        </TermInfo>
        <TermInfo xmlns="http://schemas.microsoft.com/office/infopath/2007/PartnerControls">
          <TermName xmlns="http://schemas.microsoft.com/office/infopath/2007/PartnerControls">stationery</TermName>
          <TermId xmlns="http://schemas.microsoft.com/office/infopath/2007/PartnerControls">cff455bb-4cb3-435c-ae57-d2a1812da00d</TermId>
        </TermInfo>
      </Terms>
    </c542d816d72045f59d4ae778276e2bc2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C Document" ma:contentTypeID="0x010100B89FA4BA31ED8340941642201977A85200FEC9963D9441F440ABB6484CEABD2970" ma:contentTypeVersion="6" ma:contentTypeDescription="" ma:contentTypeScope="" ma:versionID="d86407473b1e5d35564e67ffc5efaf87">
  <xsd:schema xmlns:xsd="http://www.w3.org/2001/XMLSchema" xmlns:xs="http://www.w3.org/2001/XMLSchema" xmlns:p="http://schemas.microsoft.com/office/2006/metadata/properties" xmlns:ns2="705b73f9-f793-4a0c-8092-c2dac9720033" xmlns:ns3="5b4b3e05-e12b-4506-b833-1d901f7bb98c" targetNamespace="http://schemas.microsoft.com/office/2006/metadata/properties" ma:root="true" ma:fieldsID="705e2d78d51d9072dbcae8c3d3fead50" ns2:_="" ns3:_="">
    <xsd:import namespace="705b73f9-f793-4a0c-8092-c2dac9720033"/>
    <xsd:import namespace="5b4b3e05-e12b-4506-b833-1d901f7bb98c"/>
    <xsd:element name="properties">
      <xsd:complexType>
        <xsd:sequence>
          <xsd:element name="documentManagement">
            <xsd:complexType>
              <xsd:all>
                <xsd:element ref="ns2:jdfa05333c5149e19140b68c0a913839" minOccurs="0"/>
                <xsd:element ref="ns2:TaxCatchAll" minOccurs="0"/>
                <xsd:element ref="ns2:TaxCatchAllLabel" minOccurs="0"/>
                <xsd:element ref="ns2:c542d816d72045f59d4ae778276e2bc2" minOccurs="0"/>
                <xsd:element ref="ns2:SharedWithUsers" minOccurs="0"/>
                <xsd:element ref="ns2:SharedWithDetails" minOccurs="0"/>
                <xsd:element ref="ns3:LastSharedByUser" minOccurs="0"/>
                <xsd:element ref="ns3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5b73f9-f793-4a0c-8092-c2dac9720033" elementFormDefault="qualified">
    <xsd:import namespace="http://schemas.microsoft.com/office/2006/documentManagement/types"/>
    <xsd:import namespace="http://schemas.microsoft.com/office/infopath/2007/PartnerControls"/>
    <xsd:element name="jdfa05333c5149e19140b68c0a913839" ma:index="8" ma:taxonomy="true" ma:internalName="jdfa05333c5149e19140b68c0a913839" ma:taxonomyFieldName="Document_x0020_Type" ma:displayName="TC Doc Type" ma:default="" ma:fieldId="{3dfa0533-3c51-49e1-9140-b68c0a913839}" ma:sspId="a5717cb6-ba85-463c-aebe-4ca2258119ce" ma:termSetId="ae30bf62-e5ad-493b-b816-d8ba602d222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description="" ma:hidden="true" ma:list="{0ae7dc34-78b9-4971-b717-80f24630fc24}" ma:internalName="TaxCatchAll" ma:showField="CatchAllData" ma:web="705b73f9-f793-4a0c-8092-c2dac97200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ae7dc34-78b9-4971-b717-80f24630fc24}" ma:internalName="TaxCatchAllLabel" ma:readOnly="true" ma:showField="CatchAllDataLabel" ma:web="705b73f9-f793-4a0c-8092-c2dac97200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542d816d72045f59d4ae778276e2bc2" ma:index="12" ma:taxonomy="true" ma:internalName="c542d816d72045f59d4ae778276e2bc2" ma:taxonomyFieldName="TC_x0020_Keywords" ma:displayName="TC Keywords" ma:default="" ma:fieldId="{c542d816-d720-45f5-9d4a-e778276e2bc2}" ma:taxonomyMulti="true" ma:sspId="a5717cb6-ba85-463c-aebe-4ca2258119ce" ma:termSetId="2c85c522-51ee-48f3-920d-49a85895299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b3e05-e12b-4506-b833-1d901f7bb98c" elementFormDefault="qualified">
    <xsd:import namespace="http://schemas.microsoft.com/office/2006/documentManagement/types"/>
    <xsd:import namespace="http://schemas.microsoft.com/office/infopath/2007/PartnerControls"/>
    <xsd:element name="LastSharedByUser" ma:index="16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7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A0FC6C-671F-4D78-B3AB-1717A0FA74DB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05b73f9-f793-4a0c-8092-c2dac9720033"/>
    <ds:schemaRef ds:uri="5b4b3e05-e12b-4506-b833-1d901f7bb98c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8AE1EBB-FB66-4289-AF3E-F476D4EF1A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8CD695-5830-407B-B7F0-405410EACB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5b73f9-f793-4a0c-8092-c2dac9720033"/>
    <ds:schemaRef ds:uri="5b4b3e05-e12b-4506-b833-1d901f7bb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14009</TotalTime>
  <Words>1206</Words>
  <Application>Microsoft Office PowerPoint</Application>
  <PresentationFormat>On-screen Show (4:3)</PresentationFormat>
  <Paragraphs>206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Avenir Roman</vt:lpstr>
      <vt:lpstr>Myriad Pro</vt:lpstr>
      <vt:lpstr>Content Slide</vt:lpstr>
      <vt:lpstr>Implementation of BC Lobbyist Transparency Act</vt:lpstr>
      <vt:lpstr>Agenda</vt:lpstr>
      <vt:lpstr>Background: Definitions</vt:lpstr>
      <vt:lpstr>Background: Definitions</vt:lpstr>
      <vt:lpstr>Background: Definitions</vt:lpstr>
      <vt:lpstr>Background: Definitions</vt:lpstr>
      <vt:lpstr>Background: Jurisdictions</vt:lpstr>
      <vt:lpstr>Background: Context</vt:lpstr>
      <vt:lpstr>Background: Context</vt:lpstr>
      <vt:lpstr>Background: Risks</vt:lpstr>
      <vt:lpstr>Changes: Threshold</vt:lpstr>
      <vt:lpstr>Changes: Monthly Reports</vt:lpstr>
      <vt:lpstr>Changes: Monthly Reports</vt:lpstr>
      <vt:lpstr>Changes: Monthly Reports</vt:lpstr>
      <vt:lpstr>Changes: Monthly Reports</vt:lpstr>
      <vt:lpstr>Changes: Contributions</vt:lpstr>
      <vt:lpstr>Changes: Coalitions</vt:lpstr>
      <vt:lpstr>Changes: Gifts</vt:lpstr>
      <vt:lpstr>Changes: Gifts</vt:lpstr>
      <vt:lpstr>Changes: Gifts</vt:lpstr>
      <vt:lpstr>Changes: Gifts</vt:lpstr>
      <vt:lpstr>Changes: Gifts</vt:lpstr>
      <vt:lpstr>Requirements: BC</vt:lpstr>
      <vt:lpstr>Requirements: All</vt:lpstr>
      <vt:lpstr>Timeline</vt:lpstr>
      <vt:lpstr>Charity Compliance</vt:lpstr>
      <vt:lpstr>Next Steps: Track lobbying</vt:lpstr>
      <vt:lpstr>Next Steps: Attend Training</vt:lpstr>
      <vt:lpstr>Next Steps: Maintain SF</vt:lpstr>
      <vt:lpstr>Next Steps: Report</vt:lpstr>
      <vt:lpstr>Next Steps: Ask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Tides Canada Powerpoint Template</dc:title>
  <dc:creator>Christine Faron Chan</dc:creator>
  <cp:lastModifiedBy>Natalie Cushing</cp:lastModifiedBy>
  <cp:revision>380</cp:revision>
  <cp:lastPrinted>2015-06-16T19:36:50Z</cp:lastPrinted>
  <dcterms:modified xsi:type="dcterms:W3CDTF">2020-05-13T21:33:08Z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0x010100B89FA4BA31ED8340941642201977A85200FEC9963D9441F440ABB6484CEABD2970</vt:lpwstr>
  </property>
  <property fmtid="{D5CDD505-2E9C-101B-9397-08002B2CF9AE}" pid="3" name="TC Keywords">
    <vt:lpwstr>48;#branding|c68b0ba2-7c12-4fec-8d78-70757843c36f;#50;#stationery|cff455bb-4cb3-435c-ae57-d2a1812da00d</vt:lpwstr>
  </property>
  <property fmtid="{D5CDD505-2E9C-101B-9397-08002B2CF9AE}" pid="4" name="Document Type">
    <vt:lpwstr>49;#Template|e11d3407-5f2f-49a9-93dc-3bad23d05803</vt:lpwstr>
  </property>
</Properties>
</file>